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9" r:id="rId5"/>
    <p:sldId id="281" r:id="rId6"/>
    <p:sldId id="260" r:id="rId7"/>
    <p:sldId id="283" r:id="rId8"/>
    <p:sldId id="267" r:id="rId9"/>
    <p:sldId id="282" r:id="rId10"/>
    <p:sldId id="268" r:id="rId11"/>
    <p:sldId id="287" r:id="rId12"/>
    <p:sldId id="286" r:id="rId13"/>
    <p:sldId id="288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073" autoAdjust="0"/>
  </p:normalViewPr>
  <p:slideViewPr>
    <p:cSldViewPr snapToGrid="0" snapToObjects="1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Lee" userId="S::rebecca.lee@plymouth.ac.uk::89c5223d-a5e5-4faf-87e9-979da26c5737" providerId="AD" clId="Web-{179AB99A-0888-47C0-B22C-04A64DA70D84}"/>
    <pc:docChg chg="modSld">
      <pc:chgData name="Rebecca Lee" userId="S::rebecca.lee@plymouth.ac.uk::89c5223d-a5e5-4faf-87e9-979da26c5737" providerId="AD" clId="Web-{179AB99A-0888-47C0-B22C-04A64DA70D84}" dt="2018-04-21T21:03:06.628" v="5"/>
      <pc:docMkLst>
        <pc:docMk/>
      </pc:docMkLst>
      <pc:sldChg chg="modSp">
        <pc:chgData name="Rebecca Lee" userId="S::rebecca.lee@plymouth.ac.uk::89c5223d-a5e5-4faf-87e9-979da26c5737" providerId="AD" clId="Web-{179AB99A-0888-47C0-B22C-04A64DA70D84}" dt="2018-04-21T21:03:06.628" v="4"/>
        <pc:sldMkLst>
          <pc:docMk/>
          <pc:sldMk cId="1461858914" sldId="256"/>
        </pc:sldMkLst>
        <pc:spChg chg="mod">
          <ac:chgData name="Rebecca Lee" userId="S::rebecca.lee@plymouth.ac.uk::89c5223d-a5e5-4faf-87e9-979da26c5737" providerId="AD" clId="Web-{179AB99A-0888-47C0-B22C-04A64DA70D84}" dt="2018-04-21T21:03:06.628" v="4"/>
          <ac:spMkLst>
            <pc:docMk/>
            <pc:sldMk cId="1461858914" sldId="256"/>
            <ac:spMk id="2" creationId="{00000000-0000-0000-0000-000000000000}"/>
          </ac:spMkLst>
        </pc:spChg>
      </pc:sldChg>
    </pc:docChg>
  </pc:docChgLst>
  <pc:docChgLst>
    <pc:chgData name="Rebecca Lee" userId="S::rebecca.lee@plymouth.ac.uk::89c5223d-a5e5-4faf-87e9-979da26c5737" providerId="AD" clId="Web-{E7EC13D5-3CCB-4381-9A79-96E719FEA37B}"/>
    <pc:docChg chg="modSld">
      <pc:chgData name="Rebecca Lee" userId="S::rebecca.lee@plymouth.ac.uk::89c5223d-a5e5-4faf-87e9-979da26c5737" providerId="AD" clId="Web-{E7EC13D5-3CCB-4381-9A79-96E719FEA37B}" dt="2018-05-01T10:28:13.593" v="3"/>
      <pc:docMkLst>
        <pc:docMk/>
      </pc:docMkLst>
      <pc:sldChg chg="modSp">
        <pc:chgData name="Rebecca Lee" userId="S::rebecca.lee@plymouth.ac.uk::89c5223d-a5e5-4faf-87e9-979da26c5737" providerId="AD" clId="Web-{E7EC13D5-3CCB-4381-9A79-96E719FEA37B}" dt="2018-05-01T10:28:13.593" v="2"/>
        <pc:sldMkLst>
          <pc:docMk/>
          <pc:sldMk cId="325220859" sldId="260"/>
        </pc:sldMkLst>
        <pc:spChg chg="mod">
          <ac:chgData name="Rebecca Lee" userId="S::rebecca.lee@plymouth.ac.uk::89c5223d-a5e5-4faf-87e9-979da26c5737" providerId="AD" clId="Web-{E7EC13D5-3CCB-4381-9A79-96E719FEA37B}" dt="2018-05-01T10:28:13.593" v="2"/>
          <ac:spMkLst>
            <pc:docMk/>
            <pc:sldMk cId="325220859" sldId="260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DAFB0-1E24-4F84-B3C3-3785B51C93A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E9AE77-7834-4A76-940E-F1E00E560A20}">
      <dgm:prSet phldrT="[Text]"/>
      <dgm:spPr/>
      <dgm:t>
        <a:bodyPr/>
        <a:lstStyle/>
        <a:p>
          <a:r>
            <a:rPr lang="en-GB" dirty="0" smtClean="0"/>
            <a:t>Objective/</a:t>
          </a:r>
        </a:p>
        <a:p>
          <a:r>
            <a:rPr lang="en-GB" dirty="0" smtClean="0"/>
            <a:t>Scope</a:t>
          </a:r>
          <a:endParaRPr lang="en-GB" dirty="0"/>
        </a:p>
      </dgm:t>
    </dgm:pt>
    <dgm:pt modelId="{C1E4ED2E-ECED-4B3C-B3BF-8BD242886BFF}" type="parTrans" cxnId="{6B107B5D-249A-4DFD-8C20-7EA776D0259F}">
      <dgm:prSet/>
      <dgm:spPr/>
      <dgm:t>
        <a:bodyPr/>
        <a:lstStyle/>
        <a:p>
          <a:endParaRPr lang="en-GB"/>
        </a:p>
      </dgm:t>
    </dgm:pt>
    <dgm:pt modelId="{432607C1-3ED3-430A-95B3-36B96ECA9986}" type="sibTrans" cxnId="{6B107B5D-249A-4DFD-8C20-7EA776D0259F}">
      <dgm:prSet/>
      <dgm:spPr/>
      <dgm:t>
        <a:bodyPr/>
        <a:lstStyle/>
        <a:p>
          <a:endParaRPr lang="en-GB"/>
        </a:p>
      </dgm:t>
    </dgm:pt>
    <dgm:pt modelId="{5EE2D5D3-D1D8-4214-8915-E449DE87D8F2}">
      <dgm:prSet phldrT="[Text]"/>
      <dgm:spPr/>
      <dgm:t>
        <a:bodyPr/>
        <a:lstStyle/>
        <a:p>
          <a:r>
            <a:rPr lang="en-GB" dirty="0" smtClean="0"/>
            <a:t>Identify Qs</a:t>
          </a:r>
          <a:endParaRPr lang="en-GB" dirty="0"/>
        </a:p>
      </dgm:t>
    </dgm:pt>
    <dgm:pt modelId="{99F1AFCB-8E36-43B0-B4B9-853BBF1A9B28}" type="parTrans" cxnId="{B4DA08F1-2BC9-4A85-A3D8-9CECD222C74E}">
      <dgm:prSet/>
      <dgm:spPr/>
      <dgm:t>
        <a:bodyPr/>
        <a:lstStyle/>
        <a:p>
          <a:endParaRPr lang="en-GB"/>
        </a:p>
      </dgm:t>
    </dgm:pt>
    <dgm:pt modelId="{42B4FBA8-EE4A-4A8E-B856-2BBA9667434B}" type="sibTrans" cxnId="{B4DA08F1-2BC9-4A85-A3D8-9CECD222C74E}">
      <dgm:prSet/>
      <dgm:spPr/>
      <dgm:t>
        <a:bodyPr/>
        <a:lstStyle/>
        <a:p>
          <a:endParaRPr lang="en-GB"/>
        </a:p>
      </dgm:t>
    </dgm:pt>
    <dgm:pt modelId="{4891865D-BACB-4C55-9252-F3BA1C2FA118}">
      <dgm:prSet phldrT="[Text]"/>
      <dgm:spPr/>
      <dgm:t>
        <a:bodyPr/>
        <a:lstStyle/>
        <a:p>
          <a:r>
            <a:rPr lang="en-GB" dirty="0" smtClean="0"/>
            <a:t>Building partnerships</a:t>
          </a:r>
          <a:endParaRPr lang="en-GB" dirty="0"/>
        </a:p>
      </dgm:t>
    </dgm:pt>
    <dgm:pt modelId="{E3C43FF4-72AE-4E79-A87E-31E1867470C1}" type="parTrans" cxnId="{9C866ECD-F4A5-43F2-A516-D08A92260180}">
      <dgm:prSet/>
      <dgm:spPr/>
      <dgm:t>
        <a:bodyPr/>
        <a:lstStyle/>
        <a:p>
          <a:endParaRPr lang="en-GB"/>
        </a:p>
      </dgm:t>
    </dgm:pt>
    <dgm:pt modelId="{9B63A16D-F574-4281-BCB0-984F54081A97}" type="sibTrans" cxnId="{9C866ECD-F4A5-43F2-A516-D08A92260180}">
      <dgm:prSet/>
      <dgm:spPr/>
      <dgm:t>
        <a:bodyPr/>
        <a:lstStyle/>
        <a:p>
          <a:endParaRPr lang="en-GB"/>
        </a:p>
      </dgm:t>
    </dgm:pt>
    <dgm:pt modelId="{3DE19930-36F1-40D4-AB91-94A1425577F8}">
      <dgm:prSet phldrT="[Text]"/>
      <dgm:spPr/>
      <dgm:t>
        <a:bodyPr/>
        <a:lstStyle/>
        <a:p>
          <a:r>
            <a:rPr lang="en-GB" dirty="0" smtClean="0"/>
            <a:t>Define criteria</a:t>
          </a:r>
          <a:endParaRPr lang="en-GB" dirty="0"/>
        </a:p>
      </dgm:t>
    </dgm:pt>
    <dgm:pt modelId="{CBB25CAE-7B04-4F3B-BDD1-F5713984FC60}" type="parTrans" cxnId="{CBB4BCC7-B95B-48FE-947B-F210A8CD48F7}">
      <dgm:prSet/>
      <dgm:spPr/>
      <dgm:t>
        <a:bodyPr/>
        <a:lstStyle/>
        <a:p>
          <a:endParaRPr lang="en-GB"/>
        </a:p>
      </dgm:t>
    </dgm:pt>
    <dgm:pt modelId="{612DB969-97D7-475E-82BF-B0488FDA6CE0}" type="sibTrans" cxnId="{CBB4BCC7-B95B-48FE-947B-F210A8CD48F7}">
      <dgm:prSet/>
      <dgm:spPr/>
      <dgm:t>
        <a:bodyPr/>
        <a:lstStyle/>
        <a:p>
          <a:endParaRPr lang="en-GB"/>
        </a:p>
      </dgm:t>
    </dgm:pt>
    <dgm:pt modelId="{E90E8609-45BD-4FE2-A367-EBEC2EFDFE44}">
      <dgm:prSet phldrT="[Text]"/>
      <dgm:spPr/>
      <dgm:t>
        <a:bodyPr/>
        <a:lstStyle/>
        <a:p>
          <a:r>
            <a:rPr lang="en-GB" dirty="0" smtClean="0"/>
            <a:t>Information management </a:t>
          </a:r>
          <a:endParaRPr lang="en-GB" dirty="0"/>
        </a:p>
      </dgm:t>
    </dgm:pt>
    <dgm:pt modelId="{F92717C9-3121-43DC-8FE2-3ED50B1D4A4A}" type="parTrans" cxnId="{AFA33379-92DA-4B35-8286-3FEA522D7D88}">
      <dgm:prSet/>
      <dgm:spPr/>
      <dgm:t>
        <a:bodyPr/>
        <a:lstStyle/>
        <a:p>
          <a:endParaRPr lang="en-GB"/>
        </a:p>
      </dgm:t>
    </dgm:pt>
    <dgm:pt modelId="{6D57E501-8062-4920-9FA6-A6F8ED65BD68}" type="sibTrans" cxnId="{AFA33379-92DA-4B35-8286-3FEA522D7D88}">
      <dgm:prSet/>
      <dgm:spPr/>
      <dgm:t>
        <a:bodyPr/>
        <a:lstStyle/>
        <a:p>
          <a:endParaRPr lang="en-GB"/>
        </a:p>
      </dgm:t>
    </dgm:pt>
    <dgm:pt modelId="{83F6F163-1BFE-4D6E-A581-7005EC39D509}">
      <dgm:prSet/>
      <dgm:spPr/>
      <dgm:t>
        <a:bodyPr/>
        <a:lstStyle/>
        <a:p>
          <a:r>
            <a:rPr lang="en-GB" dirty="0" smtClean="0"/>
            <a:t>Identify questions/topics</a:t>
          </a:r>
          <a:endParaRPr lang="en-GB" dirty="0"/>
        </a:p>
      </dgm:t>
    </dgm:pt>
    <dgm:pt modelId="{6AB27006-E4C0-48CD-8EC9-288614444E83}" type="parTrans" cxnId="{256899C1-FD9C-4486-82EC-F332C8A2D6C1}">
      <dgm:prSet/>
      <dgm:spPr/>
      <dgm:t>
        <a:bodyPr/>
        <a:lstStyle/>
        <a:p>
          <a:endParaRPr lang="en-GB"/>
        </a:p>
      </dgm:t>
    </dgm:pt>
    <dgm:pt modelId="{CB4C0FF2-BBE4-44C2-B45B-E21580243F9D}" type="sibTrans" cxnId="{256899C1-FD9C-4486-82EC-F332C8A2D6C1}">
      <dgm:prSet/>
      <dgm:spPr/>
      <dgm:t>
        <a:bodyPr/>
        <a:lstStyle/>
        <a:p>
          <a:endParaRPr lang="en-GB"/>
        </a:p>
      </dgm:t>
    </dgm:pt>
    <dgm:pt modelId="{0F3384B7-274A-4BEB-9A95-86ED5395B26A}">
      <dgm:prSet/>
      <dgm:spPr/>
      <dgm:t>
        <a:bodyPr/>
        <a:lstStyle/>
        <a:p>
          <a:r>
            <a:rPr lang="en-GB" dirty="0" smtClean="0"/>
            <a:t>Ranking questions/topics</a:t>
          </a:r>
          <a:endParaRPr lang="en-GB" dirty="0"/>
        </a:p>
      </dgm:t>
    </dgm:pt>
    <dgm:pt modelId="{1C420F08-56EF-4A89-AD1A-262332AB3334}" type="parTrans" cxnId="{485FED4A-4356-47D5-A969-EF7DBC9571B3}">
      <dgm:prSet/>
      <dgm:spPr/>
      <dgm:t>
        <a:bodyPr/>
        <a:lstStyle/>
        <a:p>
          <a:endParaRPr lang="en-GB"/>
        </a:p>
      </dgm:t>
    </dgm:pt>
    <dgm:pt modelId="{40AA2772-7A09-4C95-AD5E-EF866764FBBF}" type="sibTrans" cxnId="{485FED4A-4356-47D5-A969-EF7DBC9571B3}">
      <dgm:prSet/>
      <dgm:spPr/>
      <dgm:t>
        <a:bodyPr/>
        <a:lstStyle/>
        <a:p>
          <a:endParaRPr lang="en-GB"/>
        </a:p>
      </dgm:t>
    </dgm:pt>
    <dgm:pt modelId="{C372E22F-5BDB-480D-B561-AADBC2CCF273}">
      <dgm:prSet/>
      <dgm:spPr/>
      <dgm:t>
        <a:bodyPr/>
        <a:lstStyle/>
        <a:p>
          <a:r>
            <a:rPr lang="en-GB" dirty="0" smtClean="0"/>
            <a:t>Reaching consensus </a:t>
          </a:r>
          <a:endParaRPr lang="en-GB" dirty="0"/>
        </a:p>
      </dgm:t>
    </dgm:pt>
    <dgm:pt modelId="{B756B4BB-D33B-49AD-84FB-2B78036CEC18}" type="parTrans" cxnId="{1F811962-CB7A-49F4-8425-64C5FE9BDCB9}">
      <dgm:prSet/>
      <dgm:spPr/>
      <dgm:t>
        <a:bodyPr/>
        <a:lstStyle/>
        <a:p>
          <a:endParaRPr lang="en-GB"/>
        </a:p>
      </dgm:t>
    </dgm:pt>
    <dgm:pt modelId="{A5DF6854-E9B0-46FF-8BA4-FA6FF38E31A3}" type="sibTrans" cxnId="{1F811962-CB7A-49F4-8425-64C5FE9BDCB9}">
      <dgm:prSet/>
      <dgm:spPr/>
      <dgm:t>
        <a:bodyPr/>
        <a:lstStyle/>
        <a:p>
          <a:endParaRPr lang="en-GB"/>
        </a:p>
      </dgm:t>
    </dgm:pt>
    <dgm:pt modelId="{95C5F3D0-BCC4-4072-87F2-940ECE495EC6}">
      <dgm:prSet/>
      <dgm:spPr/>
      <dgm:t>
        <a:bodyPr/>
        <a:lstStyle/>
        <a:p>
          <a:r>
            <a:rPr lang="en-GB" dirty="0" smtClean="0"/>
            <a:t>Getting priorities to research</a:t>
          </a:r>
          <a:endParaRPr lang="en-GB" dirty="0"/>
        </a:p>
      </dgm:t>
    </dgm:pt>
    <dgm:pt modelId="{B6073591-435C-402D-ACAF-12959A6A1829}" type="parTrans" cxnId="{A0B7C895-91D8-4AB4-8ACE-52BACD33BDF1}">
      <dgm:prSet/>
      <dgm:spPr/>
      <dgm:t>
        <a:bodyPr/>
        <a:lstStyle/>
        <a:p>
          <a:endParaRPr lang="en-GB"/>
        </a:p>
      </dgm:t>
    </dgm:pt>
    <dgm:pt modelId="{FBCF1ACD-E82D-44D2-AE0F-144FE72A630A}" type="sibTrans" cxnId="{A0B7C895-91D8-4AB4-8ACE-52BACD33BDF1}">
      <dgm:prSet/>
      <dgm:spPr/>
      <dgm:t>
        <a:bodyPr/>
        <a:lstStyle/>
        <a:p>
          <a:endParaRPr lang="en-GB"/>
        </a:p>
      </dgm:t>
    </dgm:pt>
    <dgm:pt modelId="{AAB542A2-A7D4-476F-9777-8D521B747BAF}">
      <dgm:prSet/>
      <dgm:spPr/>
      <dgm:t>
        <a:bodyPr/>
        <a:lstStyle/>
        <a:p>
          <a:r>
            <a:rPr lang="en-GB" dirty="0" smtClean="0"/>
            <a:t>Evaluation </a:t>
          </a:r>
          <a:endParaRPr lang="en-GB" dirty="0"/>
        </a:p>
      </dgm:t>
    </dgm:pt>
    <dgm:pt modelId="{7C259068-3C76-4A8C-8461-E2F2F947BA3D}" type="parTrans" cxnId="{24AD4E5F-9FC4-4E20-847D-1D090D24B947}">
      <dgm:prSet/>
      <dgm:spPr/>
      <dgm:t>
        <a:bodyPr/>
        <a:lstStyle/>
        <a:p>
          <a:endParaRPr lang="en-GB"/>
        </a:p>
      </dgm:t>
    </dgm:pt>
    <dgm:pt modelId="{2252ADED-E1DF-44F8-96D1-78D608447D6C}" type="sibTrans" cxnId="{24AD4E5F-9FC4-4E20-847D-1D090D24B947}">
      <dgm:prSet/>
      <dgm:spPr/>
      <dgm:t>
        <a:bodyPr/>
        <a:lstStyle/>
        <a:p>
          <a:endParaRPr lang="en-GB"/>
        </a:p>
      </dgm:t>
    </dgm:pt>
    <dgm:pt modelId="{7BF7F558-D7A2-4A08-84AF-4201B5926D4F}" type="pres">
      <dgm:prSet presAssocID="{04ADAFB0-1E24-4F84-B3C3-3785B51C93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9439C8-9919-4C83-A34A-3D73A9DDF66E}" type="pres">
      <dgm:prSet presAssocID="{04ADAFB0-1E24-4F84-B3C3-3785B51C93A0}" presName="cycle" presStyleCnt="0"/>
      <dgm:spPr/>
    </dgm:pt>
    <dgm:pt modelId="{CA377068-EB93-4C8B-BA15-73E5F3A9EB00}" type="pres">
      <dgm:prSet presAssocID="{FDE9AE77-7834-4A76-940E-F1E00E560A20}" presName="nodeFirstNode" presStyleLbl="node1" presStyleIdx="0" presStyleCnt="10" custScaleX="142883" custScaleY="1451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F44894-5C99-4934-9E7E-D1DC7A468CB8}" type="pres">
      <dgm:prSet presAssocID="{432607C1-3ED3-430A-95B3-36B96ECA9986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51A48800-AB78-4180-B116-5AB54B1C95CF}" type="pres">
      <dgm:prSet presAssocID="{5EE2D5D3-D1D8-4214-8915-E449DE87D8F2}" presName="nodeFollowingNodes" presStyleLbl="node1" presStyleIdx="1" presStyleCnt="10" custScaleX="142883" custScaleY="145183" custRadScaleRad="114075" custRadScaleInc="349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422124-4F6A-4F3F-9A02-F5682CF23BC6}" type="pres">
      <dgm:prSet presAssocID="{4891865D-BACB-4C55-9252-F3BA1C2FA118}" presName="nodeFollowingNodes" presStyleLbl="node1" presStyleIdx="2" presStyleCnt="10" custScaleX="142883" custScaleY="145183" custRadScaleRad="107023" custRadScaleInc="10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0D39B2-A0BA-4458-AFFE-E6EC64CA178F}" type="pres">
      <dgm:prSet presAssocID="{3DE19930-36F1-40D4-AB91-94A1425577F8}" presName="nodeFollowingNodes" presStyleLbl="node1" presStyleIdx="3" presStyleCnt="10" custScaleX="142883" custScaleY="145183" custRadScaleRad="101888" custRadScaleInc="-193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B2F4FB-CDD9-4C19-A626-E4A10817775A}" type="pres">
      <dgm:prSet presAssocID="{E90E8609-45BD-4FE2-A367-EBEC2EFDFE44}" presName="nodeFollowingNodes" presStyleLbl="node1" presStyleIdx="4" presStyleCnt="10" custScaleX="142883" custScaleY="145183" custRadScaleRad="110746" custRadScaleInc="-477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75D293-C721-48D1-84A0-04DD4E7CF565}" type="pres">
      <dgm:prSet presAssocID="{83F6F163-1BFE-4D6E-A581-7005EC39D509}" presName="nodeFollowingNodes" presStyleLbl="node1" presStyleIdx="5" presStyleCnt="10" custScaleX="142883" custScaleY="1451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E77FC6-58AE-41A4-8AD5-1FF835397CFA}" type="pres">
      <dgm:prSet presAssocID="{0F3384B7-274A-4BEB-9A95-86ED5395B26A}" presName="nodeFollowingNodes" presStyleLbl="node1" presStyleIdx="6" presStyleCnt="10" custScaleX="142883" custScaleY="145183" custRadScaleRad="108120" custRadScaleInc="482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AC80B3-F006-43B1-883E-F25F58B5CC72}" type="pres">
      <dgm:prSet presAssocID="{C372E22F-5BDB-480D-B561-AADBC2CCF273}" presName="nodeFollowingNodes" presStyleLbl="node1" presStyleIdx="7" presStyleCnt="10" custScaleX="142883" custScaleY="145183" custRadScaleRad="100973" custRadScaleInc="18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46B5B5-ACFF-49BE-B670-C68C92B56111}" type="pres">
      <dgm:prSet presAssocID="{95C5F3D0-BCC4-4072-87F2-940ECE495EC6}" presName="nodeFollowingNodes" presStyleLbl="node1" presStyleIdx="8" presStyleCnt="10" custScaleX="142883" custScaleY="145183" custRadScaleRad="100219" custRadScaleInc="-103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27A71-272C-4460-88A8-FB217C80ED3F}" type="pres">
      <dgm:prSet presAssocID="{AAB542A2-A7D4-476F-9777-8D521B747BAF}" presName="nodeFollowingNodes" presStyleLbl="node1" presStyleIdx="9" presStyleCnt="10" custScaleX="142883" custScaleY="145183" custRadScaleRad="112068" custRadScaleInc="-34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4DA08F1-2BC9-4A85-A3D8-9CECD222C74E}" srcId="{04ADAFB0-1E24-4F84-B3C3-3785B51C93A0}" destId="{5EE2D5D3-D1D8-4214-8915-E449DE87D8F2}" srcOrd="1" destOrd="0" parTransId="{99F1AFCB-8E36-43B0-B4B9-853BBF1A9B28}" sibTransId="{42B4FBA8-EE4A-4A8E-B856-2BBA9667434B}"/>
    <dgm:cxn modelId="{6B107B5D-249A-4DFD-8C20-7EA776D0259F}" srcId="{04ADAFB0-1E24-4F84-B3C3-3785B51C93A0}" destId="{FDE9AE77-7834-4A76-940E-F1E00E560A20}" srcOrd="0" destOrd="0" parTransId="{C1E4ED2E-ECED-4B3C-B3BF-8BD242886BFF}" sibTransId="{432607C1-3ED3-430A-95B3-36B96ECA9986}"/>
    <dgm:cxn modelId="{AFA33379-92DA-4B35-8286-3FEA522D7D88}" srcId="{04ADAFB0-1E24-4F84-B3C3-3785B51C93A0}" destId="{E90E8609-45BD-4FE2-A367-EBEC2EFDFE44}" srcOrd="4" destOrd="0" parTransId="{F92717C9-3121-43DC-8FE2-3ED50B1D4A4A}" sibTransId="{6D57E501-8062-4920-9FA6-A6F8ED65BD68}"/>
    <dgm:cxn modelId="{9C866ECD-F4A5-43F2-A516-D08A92260180}" srcId="{04ADAFB0-1E24-4F84-B3C3-3785B51C93A0}" destId="{4891865D-BACB-4C55-9252-F3BA1C2FA118}" srcOrd="2" destOrd="0" parTransId="{E3C43FF4-72AE-4E79-A87E-31E1867470C1}" sibTransId="{9B63A16D-F574-4281-BCB0-984F54081A97}"/>
    <dgm:cxn modelId="{B541ACA0-634F-4FB8-A965-24F684BB86CF}" type="presOf" srcId="{432607C1-3ED3-430A-95B3-36B96ECA9986}" destId="{BCF44894-5C99-4934-9E7E-D1DC7A468CB8}" srcOrd="0" destOrd="0" presId="urn:microsoft.com/office/officeart/2005/8/layout/cycle3"/>
    <dgm:cxn modelId="{485FED4A-4356-47D5-A969-EF7DBC9571B3}" srcId="{04ADAFB0-1E24-4F84-B3C3-3785B51C93A0}" destId="{0F3384B7-274A-4BEB-9A95-86ED5395B26A}" srcOrd="6" destOrd="0" parTransId="{1C420F08-56EF-4A89-AD1A-262332AB3334}" sibTransId="{40AA2772-7A09-4C95-AD5E-EF866764FBBF}"/>
    <dgm:cxn modelId="{256899C1-FD9C-4486-82EC-F332C8A2D6C1}" srcId="{04ADAFB0-1E24-4F84-B3C3-3785B51C93A0}" destId="{83F6F163-1BFE-4D6E-A581-7005EC39D509}" srcOrd="5" destOrd="0" parTransId="{6AB27006-E4C0-48CD-8EC9-288614444E83}" sibTransId="{CB4C0FF2-BBE4-44C2-B45B-E21580243F9D}"/>
    <dgm:cxn modelId="{48F19050-FCD4-4061-A29B-0D1BE842FB49}" type="presOf" srcId="{3DE19930-36F1-40D4-AB91-94A1425577F8}" destId="{800D39B2-A0BA-4458-AFFE-E6EC64CA178F}" srcOrd="0" destOrd="0" presId="urn:microsoft.com/office/officeart/2005/8/layout/cycle3"/>
    <dgm:cxn modelId="{6D81FE8F-4252-44B7-824E-D213F5F65476}" type="presOf" srcId="{0F3384B7-274A-4BEB-9A95-86ED5395B26A}" destId="{9CE77FC6-58AE-41A4-8AD5-1FF835397CFA}" srcOrd="0" destOrd="0" presId="urn:microsoft.com/office/officeart/2005/8/layout/cycle3"/>
    <dgm:cxn modelId="{046D86DC-FBC4-483B-A2D4-98C24A28923F}" type="presOf" srcId="{C372E22F-5BDB-480D-B561-AADBC2CCF273}" destId="{D6AC80B3-F006-43B1-883E-F25F58B5CC72}" srcOrd="0" destOrd="0" presId="urn:microsoft.com/office/officeart/2005/8/layout/cycle3"/>
    <dgm:cxn modelId="{A530CB55-FC1A-42E4-816C-1A688BCF19DA}" type="presOf" srcId="{5EE2D5D3-D1D8-4214-8915-E449DE87D8F2}" destId="{51A48800-AB78-4180-B116-5AB54B1C95CF}" srcOrd="0" destOrd="0" presId="urn:microsoft.com/office/officeart/2005/8/layout/cycle3"/>
    <dgm:cxn modelId="{CC8C272D-2D6F-45CF-A43B-6BBC52E7A0A6}" type="presOf" srcId="{83F6F163-1BFE-4D6E-A581-7005EC39D509}" destId="{BA75D293-C721-48D1-84A0-04DD4E7CF565}" srcOrd="0" destOrd="0" presId="urn:microsoft.com/office/officeart/2005/8/layout/cycle3"/>
    <dgm:cxn modelId="{1F811962-CB7A-49F4-8425-64C5FE9BDCB9}" srcId="{04ADAFB0-1E24-4F84-B3C3-3785B51C93A0}" destId="{C372E22F-5BDB-480D-B561-AADBC2CCF273}" srcOrd="7" destOrd="0" parTransId="{B756B4BB-D33B-49AD-84FB-2B78036CEC18}" sibTransId="{A5DF6854-E9B0-46FF-8BA4-FA6FF38E31A3}"/>
    <dgm:cxn modelId="{A0B7C895-91D8-4AB4-8ACE-52BACD33BDF1}" srcId="{04ADAFB0-1E24-4F84-B3C3-3785B51C93A0}" destId="{95C5F3D0-BCC4-4072-87F2-940ECE495EC6}" srcOrd="8" destOrd="0" parTransId="{B6073591-435C-402D-ACAF-12959A6A1829}" sibTransId="{FBCF1ACD-E82D-44D2-AE0F-144FE72A630A}"/>
    <dgm:cxn modelId="{5B9E9F59-2154-4D67-ADFE-0238C4363936}" type="presOf" srcId="{4891865D-BACB-4C55-9252-F3BA1C2FA118}" destId="{47422124-4F6A-4F3F-9A02-F5682CF23BC6}" srcOrd="0" destOrd="0" presId="urn:microsoft.com/office/officeart/2005/8/layout/cycle3"/>
    <dgm:cxn modelId="{E7D3C5D7-C695-4D76-A989-A7CE1E41769A}" type="presOf" srcId="{AAB542A2-A7D4-476F-9777-8D521B747BAF}" destId="{9C827A71-272C-4460-88A8-FB217C80ED3F}" srcOrd="0" destOrd="0" presId="urn:microsoft.com/office/officeart/2005/8/layout/cycle3"/>
    <dgm:cxn modelId="{28F2B931-104D-4714-9FBB-529D702E0B1F}" type="presOf" srcId="{95C5F3D0-BCC4-4072-87F2-940ECE495EC6}" destId="{7546B5B5-ACFF-49BE-B670-C68C92B56111}" srcOrd="0" destOrd="0" presId="urn:microsoft.com/office/officeart/2005/8/layout/cycle3"/>
    <dgm:cxn modelId="{90D25704-FC96-4626-AE3C-FF7B6A057D44}" type="presOf" srcId="{04ADAFB0-1E24-4F84-B3C3-3785B51C93A0}" destId="{7BF7F558-D7A2-4A08-84AF-4201B5926D4F}" srcOrd="0" destOrd="0" presId="urn:microsoft.com/office/officeart/2005/8/layout/cycle3"/>
    <dgm:cxn modelId="{7A555F01-EF47-4C2A-A121-D8E2DEA2E2A1}" type="presOf" srcId="{FDE9AE77-7834-4A76-940E-F1E00E560A20}" destId="{CA377068-EB93-4C8B-BA15-73E5F3A9EB00}" srcOrd="0" destOrd="0" presId="urn:microsoft.com/office/officeart/2005/8/layout/cycle3"/>
    <dgm:cxn modelId="{CBB4BCC7-B95B-48FE-947B-F210A8CD48F7}" srcId="{04ADAFB0-1E24-4F84-B3C3-3785B51C93A0}" destId="{3DE19930-36F1-40D4-AB91-94A1425577F8}" srcOrd="3" destOrd="0" parTransId="{CBB25CAE-7B04-4F3B-BDD1-F5713984FC60}" sibTransId="{612DB969-97D7-475E-82BF-B0488FDA6CE0}"/>
    <dgm:cxn modelId="{0F7EE59A-0909-4239-9707-FE6CDD72F2EC}" type="presOf" srcId="{E90E8609-45BD-4FE2-A367-EBEC2EFDFE44}" destId="{42B2F4FB-CDD9-4C19-A626-E4A10817775A}" srcOrd="0" destOrd="0" presId="urn:microsoft.com/office/officeart/2005/8/layout/cycle3"/>
    <dgm:cxn modelId="{24AD4E5F-9FC4-4E20-847D-1D090D24B947}" srcId="{04ADAFB0-1E24-4F84-B3C3-3785B51C93A0}" destId="{AAB542A2-A7D4-476F-9777-8D521B747BAF}" srcOrd="9" destOrd="0" parTransId="{7C259068-3C76-4A8C-8461-E2F2F947BA3D}" sibTransId="{2252ADED-E1DF-44F8-96D1-78D608447D6C}"/>
    <dgm:cxn modelId="{94E49EB2-AA31-48FB-8243-814654D99244}" type="presParOf" srcId="{7BF7F558-D7A2-4A08-84AF-4201B5926D4F}" destId="{1C9439C8-9919-4C83-A34A-3D73A9DDF66E}" srcOrd="0" destOrd="0" presId="urn:microsoft.com/office/officeart/2005/8/layout/cycle3"/>
    <dgm:cxn modelId="{9632F53F-C1F6-4679-AFC6-6F71278BA2B4}" type="presParOf" srcId="{1C9439C8-9919-4C83-A34A-3D73A9DDF66E}" destId="{CA377068-EB93-4C8B-BA15-73E5F3A9EB00}" srcOrd="0" destOrd="0" presId="urn:microsoft.com/office/officeart/2005/8/layout/cycle3"/>
    <dgm:cxn modelId="{CBC01A2E-96CC-4537-815C-709FC5AE3A62}" type="presParOf" srcId="{1C9439C8-9919-4C83-A34A-3D73A9DDF66E}" destId="{BCF44894-5C99-4934-9E7E-D1DC7A468CB8}" srcOrd="1" destOrd="0" presId="urn:microsoft.com/office/officeart/2005/8/layout/cycle3"/>
    <dgm:cxn modelId="{EB4AAA91-AA16-4FFD-BC15-7155725EF23E}" type="presParOf" srcId="{1C9439C8-9919-4C83-A34A-3D73A9DDF66E}" destId="{51A48800-AB78-4180-B116-5AB54B1C95CF}" srcOrd="2" destOrd="0" presId="urn:microsoft.com/office/officeart/2005/8/layout/cycle3"/>
    <dgm:cxn modelId="{06ABEE3B-48CF-41EE-B8EE-301953532370}" type="presParOf" srcId="{1C9439C8-9919-4C83-A34A-3D73A9DDF66E}" destId="{47422124-4F6A-4F3F-9A02-F5682CF23BC6}" srcOrd="3" destOrd="0" presId="urn:microsoft.com/office/officeart/2005/8/layout/cycle3"/>
    <dgm:cxn modelId="{8F85E944-1EBC-4307-BED8-C56B8B7A8F5B}" type="presParOf" srcId="{1C9439C8-9919-4C83-A34A-3D73A9DDF66E}" destId="{800D39B2-A0BA-4458-AFFE-E6EC64CA178F}" srcOrd="4" destOrd="0" presId="urn:microsoft.com/office/officeart/2005/8/layout/cycle3"/>
    <dgm:cxn modelId="{3C4F20B7-5B6B-4CDD-8028-E8C41772B999}" type="presParOf" srcId="{1C9439C8-9919-4C83-A34A-3D73A9DDF66E}" destId="{42B2F4FB-CDD9-4C19-A626-E4A10817775A}" srcOrd="5" destOrd="0" presId="urn:microsoft.com/office/officeart/2005/8/layout/cycle3"/>
    <dgm:cxn modelId="{6A8CF9A2-5CFF-43C6-AA34-7F1B68A8E2AF}" type="presParOf" srcId="{1C9439C8-9919-4C83-A34A-3D73A9DDF66E}" destId="{BA75D293-C721-48D1-84A0-04DD4E7CF565}" srcOrd="6" destOrd="0" presId="urn:microsoft.com/office/officeart/2005/8/layout/cycle3"/>
    <dgm:cxn modelId="{E97EA98A-B897-4A6A-B1DD-DAC7434B6C80}" type="presParOf" srcId="{1C9439C8-9919-4C83-A34A-3D73A9DDF66E}" destId="{9CE77FC6-58AE-41A4-8AD5-1FF835397CFA}" srcOrd="7" destOrd="0" presId="urn:microsoft.com/office/officeart/2005/8/layout/cycle3"/>
    <dgm:cxn modelId="{DDA0B751-0DCD-4B0A-9E38-ED8B1E0664F7}" type="presParOf" srcId="{1C9439C8-9919-4C83-A34A-3D73A9DDF66E}" destId="{D6AC80B3-F006-43B1-883E-F25F58B5CC72}" srcOrd="8" destOrd="0" presId="urn:microsoft.com/office/officeart/2005/8/layout/cycle3"/>
    <dgm:cxn modelId="{917D333E-56BD-44F7-A671-0142C8F3AD9E}" type="presParOf" srcId="{1C9439C8-9919-4C83-A34A-3D73A9DDF66E}" destId="{7546B5B5-ACFF-49BE-B670-C68C92B56111}" srcOrd="9" destOrd="0" presId="urn:microsoft.com/office/officeart/2005/8/layout/cycle3"/>
    <dgm:cxn modelId="{E95DC38D-AD61-4D95-B126-F8EFDDD400F3}" type="presParOf" srcId="{1C9439C8-9919-4C83-A34A-3D73A9DDF66E}" destId="{9C827A71-272C-4460-88A8-FB217C80ED3F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44894-5C99-4934-9E7E-D1DC7A468CB8}">
      <dsp:nvSpPr>
        <dsp:cNvPr id="0" name=""/>
        <dsp:cNvSpPr/>
      </dsp:nvSpPr>
      <dsp:spPr>
        <a:xfrm>
          <a:off x="1640236" y="-193140"/>
          <a:ext cx="6371526" cy="6371526"/>
        </a:xfrm>
        <a:prstGeom prst="circularArrow">
          <a:avLst>
            <a:gd name="adj1" fmla="val 5544"/>
            <a:gd name="adj2" fmla="val 330680"/>
            <a:gd name="adj3" fmla="val 14388589"/>
            <a:gd name="adj4" fmla="val 1702329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77068-EB93-4C8B-BA15-73E5F3A9EB00}">
      <dsp:nvSpPr>
        <dsp:cNvPr id="0" name=""/>
        <dsp:cNvSpPr/>
      </dsp:nvSpPr>
      <dsp:spPr>
        <a:xfrm>
          <a:off x="3745205" y="-167364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Objective/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Scope</a:t>
          </a:r>
          <a:endParaRPr lang="en-GB" sz="2000" kern="1200" dirty="0"/>
        </a:p>
      </dsp:txBody>
      <dsp:txXfrm>
        <a:off x="3798814" y="-113755"/>
        <a:ext cx="2054370" cy="990973"/>
      </dsp:txXfrm>
    </dsp:sp>
    <dsp:sp modelId="{51A48800-AB78-4180-B116-5AB54B1C95CF}">
      <dsp:nvSpPr>
        <dsp:cNvPr id="0" name=""/>
        <dsp:cNvSpPr/>
      </dsp:nvSpPr>
      <dsp:spPr>
        <a:xfrm>
          <a:off x="6028049" y="453159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Identify Qs</a:t>
          </a:r>
          <a:endParaRPr lang="en-GB" sz="2000" kern="1200" dirty="0"/>
        </a:p>
      </dsp:txBody>
      <dsp:txXfrm>
        <a:off x="6081658" y="506768"/>
        <a:ext cx="2054370" cy="990973"/>
      </dsp:txXfrm>
    </dsp:sp>
    <dsp:sp modelId="{47422124-4F6A-4F3F-9A02-F5682CF23BC6}">
      <dsp:nvSpPr>
        <dsp:cNvPr id="0" name=""/>
        <dsp:cNvSpPr/>
      </dsp:nvSpPr>
      <dsp:spPr>
        <a:xfrm>
          <a:off x="6557881" y="1811686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Building partnerships</a:t>
          </a:r>
          <a:endParaRPr lang="en-GB" sz="2000" kern="1200" dirty="0"/>
        </a:p>
      </dsp:txBody>
      <dsp:txXfrm>
        <a:off x="6611490" y="1865295"/>
        <a:ext cx="2054370" cy="990973"/>
      </dsp:txXfrm>
    </dsp:sp>
    <dsp:sp modelId="{800D39B2-A0BA-4458-AFFE-E6EC64CA178F}">
      <dsp:nvSpPr>
        <dsp:cNvPr id="0" name=""/>
        <dsp:cNvSpPr/>
      </dsp:nvSpPr>
      <dsp:spPr>
        <a:xfrm>
          <a:off x="6456294" y="3109932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Define criteria</a:t>
          </a:r>
          <a:endParaRPr lang="en-GB" sz="2000" kern="1200" dirty="0"/>
        </a:p>
      </dsp:txBody>
      <dsp:txXfrm>
        <a:off x="6509903" y="3163541"/>
        <a:ext cx="2054370" cy="990973"/>
      </dsp:txXfrm>
    </dsp:sp>
    <dsp:sp modelId="{42B2F4FB-CDD9-4C19-A626-E4A10817775A}">
      <dsp:nvSpPr>
        <dsp:cNvPr id="0" name=""/>
        <dsp:cNvSpPr/>
      </dsp:nvSpPr>
      <dsp:spPr>
        <a:xfrm>
          <a:off x="6104253" y="4417656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Information management </a:t>
          </a:r>
          <a:endParaRPr lang="en-GB" sz="2000" kern="1200" dirty="0"/>
        </a:p>
      </dsp:txBody>
      <dsp:txXfrm>
        <a:off x="6157862" y="4471265"/>
        <a:ext cx="2054370" cy="990973"/>
      </dsp:txXfrm>
    </dsp:sp>
    <dsp:sp modelId="{BA75D293-C721-48D1-84A0-04DD4E7CF565}">
      <dsp:nvSpPr>
        <dsp:cNvPr id="0" name=""/>
        <dsp:cNvSpPr/>
      </dsp:nvSpPr>
      <dsp:spPr>
        <a:xfrm>
          <a:off x="3745205" y="5266772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Identify questions/topics</a:t>
          </a:r>
          <a:endParaRPr lang="en-GB" sz="2000" kern="1200" dirty="0"/>
        </a:p>
      </dsp:txBody>
      <dsp:txXfrm>
        <a:off x="3798814" y="5320381"/>
        <a:ext cx="2054370" cy="990973"/>
      </dsp:txXfrm>
    </dsp:sp>
    <dsp:sp modelId="{9CE77FC6-58AE-41A4-8AD5-1FF835397CFA}">
      <dsp:nvSpPr>
        <dsp:cNvPr id="0" name=""/>
        <dsp:cNvSpPr/>
      </dsp:nvSpPr>
      <dsp:spPr>
        <a:xfrm>
          <a:off x="1436959" y="4366857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Ranking questions/topics</a:t>
          </a:r>
          <a:endParaRPr lang="en-GB" sz="2000" kern="1200" dirty="0"/>
        </a:p>
      </dsp:txBody>
      <dsp:txXfrm>
        <a:off x="1490568" y="4420466"/>
        <a:ext cx="2054370" cy="990973"/>
      </dsp:txXfrm>
    </dsp:sp>
    <dsp:sp modelId="{D6AC80B3-F006-43B1-883E-F25F58B5CC72}">
      <dsp:nvSpPr>
        <dsp:cNvPr id="0" name=""/>
        <dsp:cNvSpPr/>
      </dsp:nvSpPr>
      <dsp:spPr>
        <a:xfrm>
          <a:off x="1059509" y="3109934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Reaching consensus </a:t>
          </a:r>
          <a:endParaRPr lang="en-GB" sz="2000" kern="1200" dirty="0"/>
        </a:p>
      </dsp:txBody>
      <dsp:txXfrm>
        <a:off x="1113118" y="3163543"/>
        <a:ext cx="2054370" cy="990973"/>
      </dsp:txXfrm>
    </dsp:sp>
    <dsp:sp modelId="{7546B5B5-ACFF-49BE-B670-C68C92B56111}">
      <dsp:nvSpPr>
        <dsp:cNvPr id="0" name=""/>
        <dsp:cNvSpPr/>
      </dsp:nvSpPr>
      <dsp:spPr>
        <a:xfrm>
          <a:off x="1110330" y="1862488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Getting priorities to research</a:t>
          </a:r>
          <a:endParaRPr lang="en-GB" sz="2000" kern="1200" dirty="0"/>
        </a:p>
      </dsp:txBody>
      <dsp:txXfrm>
        <a:off x="1163939" y="1916097"/>
        <a:ext cx="2054370" cy="990973"/>
      </dsp:txXfrm>
    </dsp:sp>
    <dsp:sp modelId="{9C827A71-272C-4460-88A8-FB217C80ED3F}">
      <dsp:nvSpPr>
        <dsp:cNvPr id="0" name=""/>
        <dsp:cNvSpPr/>
      </dsp:nvSpPr>
      <dsp:spPr>
        <a:xfrm>
          <a:off x="1513143" y="478543"/>
          <a:ext cx="2161588" cy="109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Evaluation </a:t>
          </a:r>
          <a:endParaRPr lang="en-GB" sz="2000" kern="1200" dirty="0"/>
        </a:p>
      </dsp:txBody>
      <dsp:txXfrm>
        <a:off x="1566752" y="532152"/>
        <a:ext cx="2054370" cy="990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21FA1-2AC1-9847-846C-5DA8D4E0BC5E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24E20-1573-2443-BA4F-3E0C57E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0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55903" y="6356350"/>
            <a:ext cx="2215311" cy="365125"/>
          </a:xfrm>
        </p:spPr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892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6027" y="6356350"/>
            <a:ext cx="1438619" cy="365125"/>
          </a:xfrm>
        </p:spPr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4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2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2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92" r="4559" b="25287"/>
          <a:stretch/>
        </p:blipFill>
        <p:spPr>
          <a:xfrm>
            <a:off x="838201" y="1"/>
            <a:ext cx="113538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Stakeholder engagement in setting priorities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39798" y="6356349"/>
            <a:ext cx="1832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E020-8C9E-9840-BD0E-4531656E4B0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74176" y="63575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7210" y="6356350"/>
            <a:ext cx="766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5E60-82C3-FA40-995A-CD8F83A68BC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279400" y="5740400"/>
            <a:ext cx="2946460" cy="981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976" y="5893450"/>
            <a:ext cx="1511398" cy="8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Vc-ytfaIn90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0400" y="406400"/>
            <a:ext cx="8356600" cy="1651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Stakeholder Engagement in</a:t>
            </a:r>
            <a:b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GB" sz="4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Research Priority setting</a:t>
            </a:r>
            <a:endParaRPr lang="en-GB" sz="4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239000" y="2423135"/>
            <a:ext cx="4706814" cy="3520465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The three of us jumped out of plane at the same time but we positioned ourselves differently so we ended up at variable heights at the end.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There are decisions that we make to prioritise  research questions in a certain order, however, there are contextual factors, people’s value and commitments and resources that can change which questions becomes a more important priority overtime. 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24" y="311919"/>
            <a:ext cx="33896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0" dirty="0" smtClean="0"/>
              <a:t>The topics are potentially close together and there is lots of negative and positive sides can marginally make difference</a:t>
            </a:r>
            <a:endParaRPr lang="en-GB" sz="2400" b="0" dirty="0"/>
          </a:p>
        </p:txBody>
      </p:sp>
      <p:sp>
        <p:nvSpPr>
          <p:cNvPr id="6" name="Left-Right Arrow 5"/>
          <p:cNvSpPr/>
          <p:nvPr/>
        </p:nvSpPr>
        <p:spPr>
          <a:xfrm>
            <a:off x="838200" y="1637482"/>
            <a:ext cx="10043651" cy="12241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-Right Arrow 6"/>
          <p:cNvSpPr/>
          <p:nvPr/>
        </p:nvSpPr>
        <p:spPr>
          <a:xfrm>
            <a:off x="990599" y="4246179"/>
            <a:ext cx="10043651" cy="1224116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58198" y="2906279"/>
            <a:ext cx="3389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sz="2400" b="0" dirty="0" smtClean="0"/>
              <a:t>It is acceptable to not have pre-defined criteria and maybe collect information on how people made decisions</a:t>
            </a:r>
            <a:endParaRPr lang="en-GB" sz="24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10598" y="311919"/>
            <a:ext cx="3389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sz="2400" b="0" dirty="0" smtClean="0"/>
              <a:t>The topics are clearly different and there is a general consensus in the community on differences</a:t>
            </a:r>
            <a:endParaRPr lang="en-GB" sz="2400" b="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1553" y="2950524"/>
            <a:ext cx="3389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sz="2400" b="0" dirty="0" smtClean="0"/>
              <a:t>Agree on clear and transparent pre-defined criteria that can differentiate between topics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61339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9416"/>
            <a:ext cx="10515600" cy="223202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do you ensure that they are interested in the process and feel ownership towards the exercise to engage in it? </a:t>
            </a:r>
            <a:r>
              <a:rPr lang="en-GB" dirty="0" smtClean="0"/>
              <a:t>Does it require certain adaptation in the methodology?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64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people sitting and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17" y="0"/>
            <a:ext cx="124455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7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" r="7433" b="11434"/>
          <a:stretch/>
        </p:blipFill>
        <p:spPr bwMode="auto">
          <a:xfrm>
            <a:off x="2263010" y="1397000"/>
            <a:ext cx="737549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60500"/>
          </a:xfrm>
        </p:spPr>
        <p:txBody>
          <a:bodyPr/>
          <a:lstStyle/>
          <a:p>
            <a:r>
              <a:rPr lang="en-US" sz="4800" dirty="0" smtClean="0"/>
              <a:t>Who to involve? </a:t>
            </a:r>
            <a:r>
              <a:rPr lang="en-US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6553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It will be useful to ask yourself these questions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3200" dirty="0" smtClean="0">
                <a:latin typeface="Calibri" panose="020F0502020204030204" pitchFamily="34" charset="0"/>
              </a:rPr>
              <a:t>What is the objective of the priority setting exercise?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3200" dirty="0" smtClean="0">
                <a:latin typeface="Calibri" panose="020F0502020204030204" pitchFamily="34" charset="0"/>
              </a:rPr>
              <a:t>What are the strategic objectives, values and principles of the group or organization that supports, commission or intends to use the research priority setting exercise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3200" dirty="0" smtClean="0">
                <a:latin typeface="Calibri" panose="020F0502020204030204" pitchFamily="34" charset="0"/>
              </a:rPr>
              <a:t>What are the priorities, objectives and values those sponsoring the priority setting exercise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2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have any partnerships or relation with any of the stakeholders?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8600" y="2359025"/>
            <a:ext cx="9042400" cy="2162175"/>
          </a:xfrm>
        </p:spPr>
        <p:txBody>
          <a:bodyPr/>
          <a:lstStyle/>
          <a:p>
            <a:r>
              <a:rPr lang="en-GB" dirty="0" smtClean="0"/>
              <a:t>If there are several stakeholders, are there any potential of conflicts? </a:t>
            </a:r>
          </a:p>
          <a:p>
            <a:r>
              <a:rPr lang="en-GB" dirty="0" smtClean="0"/>
              <a:t>How do you manage conflict of interest in the process?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12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7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Who is involved at what stage of the priority setting exercise??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348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0223823"/>
              </p:ext>
            </p:extLst>
          </p:nvPr>
        </p:nvGraphicFramePr>
        <p:xfrm>
          <a:off x="1092200" y="304800"/>
          <a:ext cx="965200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20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ladder of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6" y="228596"/>
            <a:ext cx="4190994" cy="6559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6" y="558800"/>
            <a:ext cx="4368794" cy="3810000"/>
          </a:xfrm>
        </p:spPr>
        <p:txBody>
          <a:bodyPr/>
          <a:lstStyle/>
          <a:p>
            <a:r>
              <a:rPr lang="en-US" sz="4800" dirty="0" smtClean="0"/>
              <a:t>How much do you want to involve them? </a:t>
            </a:r>
            <a:r>
              <a:rPr lang="en-US" dirty="0" smtClean="0"/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605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5674"/>
            <a:ext cx="10515600" cy="223202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Methods Selection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31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24" y="311919"/>
            <a:ext cx="3389673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b="0" dirty="0" smtClean="0"/>
              <a:t>Controversial topic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b="0" dirty="0" smtClean="0"/>
              <a:t>Unexplored topic</a:t>
            </a:r>
            <a:endParaRPr lang="en-GB" sz="2400" b="0" dirty="0"/>
          </a:p>
        </p:txBody>
      </p:sp>
      <p:sp>
        <p:nvSpPr>
          <p:cNvPr id="6" name="Left-Right Arrow 5"/>
          <p:cNvSpPr/>
          <p:nvPr/>
        </p:nvSpPr>
        <p:spPr>
          <a:xfrm>
            <a:off x="838200" y="1637482"/>
            <a:ext cx="10043651" cy="12241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-Right Arrow 6"/>
          <p:cNvSpPr/>
          <p:nvPr/>
        </p:nvSpPr>
        <p:spPr>
          <a:xfrm>
            <a:off x="990599" y="4246179"/>
            <a:ext cx="10043651" cy="1224116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58198" y="2906279"/>
            <a:ext cx="3389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sz="2400" b="0" dirty="0" smtClean="0"/>
              <a:t>Acceptable to use surveys and similar approaches</a:t>
            </a:r>
            <a:endParaRPr lang="en-GB" sz="24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10598" y="464319"/>
            <a:ext cx="3389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sz="2400" b="0" dirty="0" smtClean="0"/>
              <a:t>Controversial topic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b="0" dirty="0" smtClean="0"/>
              <a:t>well-discussed topic</a:t>
            </a:r>
            <a:endParaRPr lang="en-GB" sz="2400" b="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1553" y="2950524"/>
            <a:ext cx="3389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sz="2400" b="0" dirty="0" smtClean="0"/>
              <a:t>Using more interviews and focus groups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25767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4_do2 xmlns="6012c4bf-0b91-4f3e-b722-ad8a8e41f5a5">PowerPoint</_x0064_do2>
    <SharedWithUsers xmlns="26c71075-24fd-4ed4-8185-25178c839b88">
      <UserInfo>
        <DisplayName>Toby Russell</DisplayName>
        <AccountId>46</AccountId>
        <AccountType/>
      </UserInfo>
      <UserInfo>
        <DisplayName>Julie Swain</DisplayName>
        <AccountId>2357</AccountId>
        <AccountType/>
      </UserInfo>
      <UserInfo>
        <DisplayName>Carole Sutton</DisplayName>
        <AccountId>365</AccountId>
        <AccountType/>
      </UserInfo>
      <UserInfo>
        <DisplayName>Pam Whisker</DisplayName>
        <AccountId>1459</AccountId>
        <AccountType/>
      </UserInfo>
      <UserInfo>
        <DisplayName>Mark Stone</DisplayName>
        <AccountId>2358</AccountId>
        <AccountType/>
      </UserInfo>
      <UserInfo>
        <DisplayName>Ruth Bennett</DisplayName>
        <AccountId>313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016E78E9AF74EA603C9F795980204" ma:contentTypeVersion="7" ma:contentTypeDescription="Create a new document." ma:contentTypeScope="" ma:versionID="a5e84f3fa66066e492cd6291f412a21d">
  <xsd:schema xmlns:xsd="http://www.w3.org/2001/XMLSchema" xmlns:xs="http://www.w3.org/2001/XMLSchema" xmlns:p="http://schemas.microsoft.com/office/2006/metadata/properties" xmlns:ns1="6012c4bf-0b91-4f3e-b722-ad8a8e41f5a5" xmlns:ns3="26c71075-24fd-4ed4-8185-25178c839b88" targetNamespace="http://schemas.microsoft.com/office/2006/metadata/properties" ma:root="true" ma:fieldsID="eb1d46a3f11458894ab126849111302b" ns1:_="" ns3:_="">
    <xsd:import namespace="6012c4bf-0b91-4f3e-b722-ad8a8e41f5a5"/>
    <xsd:import namespace="26c71075-24fd-4ed4-8185-25178c839b88"/>
    <xsd:element name="properties">
      <xsd:complexType>
        <xsd:sequence>
          <xsd:element name="documentManagement">
            <xsd:complexType>
              <xsd:all>
                <xsd:element ref="ns1:_x0064_do2" minOccurs="0"/>
                <xsd:element ref="ns1:MediaServiceMetadata" minOccurs="0"/>
                <xsd:element ref="ns1:MediaServiceFastMetadata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2c4bf-0b91-4f3e-b722-ad8a8e41f5a5" elementFormDefault="qualified">
    <xsd:import namespace="http://schemas.microsoft.com/office/2006/documentManagement/types"/>
    <xsd:import namespace="http://schemas.microsoft.com/office/infopath/2007/PartnerControls"/>
    <xsd:element name="_x0064_do2" ma:index="0" nillable="true" ma:displayName="Template type" ma:internalName="_x0064_do2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71075-24fd-4ed4-8185-25178c839b8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63A4DF-051D-44BE-AFA8-E8343CB00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E2A2A1-8743-46CC-A5B8-52CD41017BCA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26c71075-24fd-4ed4-8185-25178c839b88"/>
    <ds:schemaRef ds:uri="6012c4bf-0b91-4f3e-b722-ad8a8e41f5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0A69172-74D0-4899-B739-1847DD9D0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2c4bf-0b91-4f3e-b722-ad8a8e41f5a5"/>
    <ds:schemaRef ds:uri="26c71075-24fd-4ed4-8185-25178c839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7229</TotalTime>
  <Words>330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Stakeholder Engagement in  Research Priority setting</vt:lpstr>
      <vt:lpstr>PowerPoint Presentation</vt:lpstr>
      <vt:lpstr>Who to involve?  </vt:lpstr>
      <vt:lpstr>Do you have any partnerships or relation with any of the stakeholders? </vt:lpstr>
      <vt:lpstr>Who is involved at what stage of the priority setting exercise??</vt:lpstr>
      <vt:lpstr>PowerPoint Presentation</vt:lpstr>
      <vt:lpstr>How much do you want to involve them?  </vt:lpstr>
      <vt:lpstr>Methods Selection</vt:lpstr>
      <vt:lpstr>Controversial topic Unexplored topic</vt:lpstr>
      <vt:lpstr>The topics are potentially close together and there is lots of negative and positive sides can marginally make difference</vt:lpstr>
      <vt:lpstr>How do you ensure that they are interested in the process and feel ownership towards the exercise to engage in it? Does it require certain adaptation in the methodology?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Lee</dc:creator>
  <cp:lastModifiedBy>Mona Nasser</cp:lastModifiedBy>
  <cp:revision>106</cp:revision>
  <dcterms:created xsi:type="dcterms:W3CDTF">2018-04-15T20:11:32Z</dcterms:created>
  <dcterms:modified xsi:type="dcterms:W3CDTF">2018-09-15T11:37:22Z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0x010100652016E78E9AF74EA603C9F795980204</vt:lpwstr>
  </property>
</Properties>
</file>