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53FE5-CB2B-4C57-9702-EFB45A229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5CEBA-A4CA-47AD-8687-7BD208E46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DC4BF-2304-4DA1-945E-FF6ECE49C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E713-72E7-49ED-9324-9DBEA466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642C-9A82-40D3-9C25-97FF2B67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32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67B5-75E3-4354-8F7D-B96DBD2BC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458D7-6848-4D3E-B5BC-77F341814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5B929-41FA-41BB-99CB-81585C527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E98BB-B7D5-4D31-96D5-15705798F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FDE74-B107-4FFD-A953-13ADACB4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02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1512E8-89F0-4466-9223-86F705705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43C2B-D051-494F-82F2-E56A43556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1819E-66A4-4D2F-B993-8C40BFFDF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3F88F-852A-48C0-8595-CFE037FE3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6F562-B0EA-4088-85DD-45EAE176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41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B43DC-C15A-441C-8172-840A04FAC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C19EF-C57A-4FA7-A6EC-D2E13825C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D25F4-0F2C-4B67-917E-45043FB68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DBD76-A589-46E0-9D2C-94793DB6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B380F-5A34-48A8-BB8A-F9508B53D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75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7F68F-801A-4A17-B0A2-DE28E7D83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7E85E-B7C7-4C65-AFD4-59F2FC775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361DE-D89C-4DD0-9B60-1CD24F13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49277-77DE-4A19-8C05-57BB6DBA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B1106-7F38-40CD-9870-1AE8EB33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64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BD107-BF0E-40BF-982F-76B962F6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A8BC4-000B-46A3-BEBF-1874738CB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5950D-C968-417B-BEA7-881184674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78A89-3937-46F3-93A9-799665C30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A78C2-8ECE-4410-BA6C-329C55A9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9D287-1547-4A02-95B4-2B880DE2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48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FA839-88A5-47A4-A055-DE8853C04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1F44F-D398-49F8-8862-652A9F57A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16B04-8E83-4A4C-8315-FA3950FD5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81E0D1-855D-4036-8C24-CC71CDE153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87D65-C5DF-4F35-8DFF-9F3C542B6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EEAB8-9E09-4FF1-B1B5-F754D2A5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D6252F-0B5A-4B82-BCDF-750E20B1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8E8875-4A53-477F-8BB1-C8456B99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83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00422-14DE-4262-9C4F-A4733EB7B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184F6-3CDC-497B-9B6B-7147DCDFA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766D9-7FE6-4BA6-9D17-7AD6616FC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D854A1-F6CD-42C8-BC98-91E6D80E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88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97095-19BC-4873-9FA1-EE8423158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E1569-3869-423D-A62A-DDFD5E030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690C6-EDAE-4E79-9633-85A33CDA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03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0B39-6062-4EF6-94AD-D84ECBFAF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51194-6287-42CE-A361-50DD82396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CECA0-FC6D-4BD1-8788-10E2C7783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E1DBD-44DB-45E0-976C-516586E6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D2399-F2DF-4808-9880-67DBE5C2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F01A0-6310-40ED-96C8-74085AAF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5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23138-9484-47B3-85C6-ED38FB7BC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F09EC-E108-4C4A-B669-D2DE5869A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9B86E6-0C10-448B-9F0C-3F76DC771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9DE5A-1F01-49D3-8B76-FF16BE215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D0F7E-3888-46AA-9053-26FC3053E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0E265-02ED-4032-ABE2-5C9638E0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1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EEC1F-E66B-4561-966F-702514A47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94B43-A91F-4DE3-9A28-38021FA7C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34D0A-0744-42E2-822E-74D224B80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0B023-2B61-45AC-ADC2-1058DE51CB7D}" type="datetimeFigureOut">
              <a:rPr lang="en-GB" smtClean="0"/>
              <a:t>29/07/2018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A1CCD-7478-4444-BBB5-14FDB144F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BA2B8-6D25-4C27-81FE-75348BFD4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87D1D-2940-4246-A58D-D2AB6742C4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28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map&#10;&#10;Description generated with high confidence">
            <a:extLst>
              <a:ext uri="{FF2B5EF4-FFF2-40B4-BE49-F238E27FC236}">
                <a16:creationId xmlns:a16="http://schemas.microsoft.com/office/drawing/2014/main" id="{855DC1C3-EF2D-47CE-B38D-98F5727CA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302464-CC78-4013-A9C0-BFEB13B1A7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635" y="3859061"/>
            <a:ext cx="486245" cy="4901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FA84CB-60E8-45C5-ABA0-1A8F1AF6BA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377" y="3859061"/>
            <a:ext cx="490135" cy="4901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F03B2E2-D681-4F30-8D8C-1A1D41BA3E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89" y="3859061"/>
            <a:ext cx="494056" cy="49013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5FBFF9-6401-4144-8689-8147CBA9EE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335" y="3859062"/>
            <a:ext cx="494056" cy="490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0241569-81C2-4636-8725-B26165C447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461" y="228133"/>
            <a:ext cx="494056" cy="49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5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6 -0.00069 L -0.00039 0.22662 L 0.28398 0.22801 L 0.28398 0.51922 L 0.13554 0.52894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97" y="2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7 L -0.11576 0.0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7 L -0.10911 0.0002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7037E-7 L -0.11094 0.0002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255 L -0.15481 -0.0037 L -0.15338 0.29468 L 0.04909 0.30023 L 0.16237 0.23356 L 0.16237 0.23356 " pathEditMode="relative" ptsTypes="AAAAAA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Thomas</dc:creator>
  <cp:lastModifiedBy>James Thomas</cp:lastModifiedBy>
  <cp:revision>3</cp:revision>
  <dcterms:created xsi:type="dcterms:W3CDTF">2018-07-29T07:32:41Z</dcterms:created>
  <dcterms:modified xsi:type="dcterms:W3CDTF">2018-07-29T07:51:35Z</dcterms:modified>
</cp:coreProperties>
</file>