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D3_3574B42.xml" ContentType="application/vnd.ms-powerpoint.comments+xml"/>
  <Override PartName="/ppt/notesSlides/notesSlide5.xml" ContentType="application/vnd.openxmlformats-officedocument.presentationml.notesSlide+xml"/>
  <Override PartName="/ppt/comments/modernComment_1D9_492CAE63.xml" ContentType="application/vnd.ms-powerpoint.comments+xml"/>
  <Override PartName="/ppt/notesSlides/notesSlide6.xml" ContentType="application/vnd.openxmlformats-officedocument.presentationml.notesSlide+xml"/>
  <Override PartName="/ppt/comments/modernComment_1D2_2A788532.xml" ContentType="application/vnd.ms-powerpoint.comments+xml"/>
  <Override PartName="/ppt/notesSlides/notesSlide7.xml" ContentType="application/vnd.openxmlformats-officedocument.presentationml.notesSlide+xml"/>
  <Override PartName="/ppt/comments/modernComment_1D4_FD3716A.xml" ContentType="application/vnd.ms-powerpoint.comments+xml"/>
  <Override PartName="/ppt/notesSlides/notesSlide8.xml" ContentType="application/vnd.openxmlformats-officedocument.presentationml.notesSlide+xml"/>
  <Override PartName="/ppt/comments/modernComment_1D5_DBA0F954.xml" ContentType="application/vnd.ms-powerpoint.comments+xml"/>
  <Override PartName="/ppt/notesSlides/notesSlide9.xml" ContentType="application/vnd.openxmlformats-officedocument.presentationml.notesSlide+xml"/>
  <Override PartName="/ppt/comments/modernComment_1D8_B967624.xml" ContentType="application/vnd.ms-powerpoint.comments+xml"/>
  <Override PartName="/ppt/notesSlides/notesSlide10.xml" ContentType="application/vnd.openxmlformats-officedocument.presentationml.notesSlide+xml"/>
  <Override PartName="/ppt/comments/modernComment_1DA_6285CDE3.xml" ContentType="application/vnd.ms-powerpoint.comment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4"/>
  </p:sldMasterIdLst>
  <p:notesMasterIdLst>
    <p:notesMasterId r:id="rId16"/>
  </p:notesMasterIdLst>
  <p:sldIdLst>
    <p:sldId id="432" r:id="rId5"/>
    <p:sldId id="465" r:id="rId6"/>
    <p:sldId id="449" r:id="rId7"/>
    <p:sldId id="467" r:id="rId8"/>
    <p:sldId id="473" r:id="rId9"/>
    <p:sldId id="466" r:id="rId10"/>
    <p:sldId id="468" r:id="rId11"/>
    <p:sldId id="469" r:id="rId12"/>
    <p:sldId id="472" r:id="rId13"/>
    <p:sldId id="474" r:id="rId14"/>
    <p:sldId id="471" r:id="rId15"/>
  </p:sldIdLst>
  <p:sldSz cx="12192000" cy="6858000"/>
  <p:notesSz cx="6858000" cy="9144000"/>
  <p:embeddedFontLst>
    <p:embeddedFont>
      <p:font typeface="Source Sans Pro" panose="020B0503030403020204" pitchFamily="34" charset="0"/>
      <p:regular r:id="rId17"/>
      <p:bold r:id="rId18"/>
      <p:italic r:id="rId19"/>
      <p:boldItalic r:id="rId20"/>
    </p:embeddedFont>
    <p:embeddedFont>
      <p:font typeface="Source Sans Pro Black" panose="020B0803030403020204" pitchFamily="34" charset="0"/>
      <p:bold r:id="rId21"/>
      <p:italic r:id="rId22"/>
      <p:boldItalic r:id="rId23"/>
    </p:embeddedFont>
    <p:embeddedFont>
      <p:font typeface="Source Sans Pro Semibold" panose="020B0603030403020204" pitchFamily="34" charset="0"/>
      <p:regular r:id="rId24"/>
      <p:bold r:id="rId25"/>
      <p:italic r:id="rId26"/>
      <p:boldItalic r:id="rId27"/>
    </p:embeddedFont>
    <p:embeddedFont>
      <p:font typeface="Source Sans Pro Semibold" panose="020B0603030403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C47131-67D1-384B-87AF-2BAD059FAEE8}" name="Sheila Wallace" initials="SW" userId="S::nsw155@newcastle.ac.uk::b6a14a1e-e01e-4f2c-8435-57cabaeba3b5" providerId="AD"/>
  <p188:author id="{A7A1A687-68E8-E7D9-E7CF-1FC4CD582731}" name="Messina, Emily (PPY-CMC)" initials="ME(C" userId="S::emily.messina@affinity-cmc.com::0121930d-ade5-4b56-ab5a-91e143eb6981" providerId="AD"/>
  <p188:author id="{E47589BD-5CD2-0CE6-7C97-4C3D0956E64E}" name="Fiona Beyer" initials="FB" userId="S::nfrr@newcastle.ac.uk::19e6e44f-bc4f-49d3-ad56-d6425c8d48b5" providerId="AD"/>
  <p188:author id="{70DEF2F3-0B36-A811-BBBE-989F755113E7}" name="Davidson, Caroline (PPY-CMC)" initials="DC(C" userId="S::caroline.davidson@affinity-cmc.com::840a5977-5eb4-40a8-aba2-4c4b46af5c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2D64"/>
    <a:srgbClr val="8C8C8C"/>
    <a:srgbClr val="FDF0E3"/>
    <a:srgbClr val="FCEAD8"/>
    <a:srgbClr val="FEF7F0"/>
    <a:srgbClr val="FEF2E8"/>
    <a:srgbClr val="F7A153"/>
    <a:srgbClr val="0D386C"/>
    <a:srgbClr val="A14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89474" autoAdjust="0"/>
  </p:normalViewPr>
  <p:slideViewPr>
    <p:cSldViewPr snapToGrid="0" showGuides="1">
      <p:cViewPr varScale="1">
        <p:scale>
          <a:sx n="60" d="100"/>
          <a:sy n="60" d="100"/>
        </p:scale>
        <p:origin x="64" y="36"/>
      </p:cViewPr>
      <p:guideLst/>
    </p:cSldViewPr>
  </p:slideViewPr>
  <p:notesTextViewPr>
    <p:cViewPr>
      <p:scale>
        <a:sx n="1" d="1"/>
        <a:sy n="1" d="1"/>
      </p:scale>
      <p:origin x="0" y="0"/>
    </p:cViewPr>
  </p:notesTextViewPr>
  <p:sorterViewPr>
    <p:cViewPr varScale="1">
      <p:scale>
        <a:sx n="100" d="100"/>
        <a:sy n="100" d="100"/>
      </p:scale>
      <p:origin x="0" y="-3678"/>
    </p:cViewPr>
  </p:sorterViewPr>
  <p:notesViewPr>
    <p:cSldViewPr snapToGrid="0">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comments/modernComment_1D2_2A788532.xml><?xml version="1.0" encoding="utf-8"?>
<p188:cmLst xmlns:a="http://schemas.openxmlformats.org/drawingml/2006/main" xmlns:r="http://schemas.openxmlformats.org/officeDocument/2006/relationships" xmlns:p188="http://schemas.microsoft.com/office/powerpoint/2018/8/main">
  <p188:cm id="{3964E6AA-6D46-455F-BC8E-C9E242D040CC}" authorId="{AAC47131-67D1-384B-87AF-2BAD059FAEE8}" created="2023-09-02T16:47:02.141">
    <ac:deMkLst xmlns:ac="http://schemas.microsoft.com/office/drawing/2013/main/command">
      <pc:docMk xmlns:pc="http://schemas.microsoft.com/office/powerpoint/2013/main/command"/>
      <pc:sldMk xmlns:pc="http://schemas.microsoft.com/office/powerpoint/2013/main/command" cId="712541490" sldId="466"/>
      <ac:spMk id="3" creationId="{CE23BA12-C8E6-C719-EA01-44AA77687FEB}"/>
    </ac:deMkLst>
    <p188:txBody>
      <a:bodyPr/>
      <a:lstStyle/>
      <a:p>
        <a:r>
          <a:rPr lang="en-GB"/>
          <a:t>changed to 'enablers' as my 'test subject' was confused</a:t>
        </a:r>
      </a:p>
    </p188:txBody>
    <p188:extLst>
      <p:ext xmlns:p="http://schemas.openxmlformats.org/presentationml/2006/main" uri="{57CB4572-C831-44C2-8A1C-0ADB6CCDFE69}">
        <p223:reactions xmlns="" xmlns:p223="http://schemas.microsoft.com/office/powerpoint/2022/03/main">
          <p223:rxn type="👍">
            <p223:instance time="2023-09-02T18:12:40.678" authorId="{E47589BD-5CD2-0CE6-7C97-4C3D0956E64E}"/>
          </p223:rxn>
        </p223:reactions>
      </p:ext>
    </p188:extLst>
  </p188:cm>
</p188:cmLst>
</file>

<file path=ppt/comments/modernComment_1D3_3574B42.xml><?xml version="1.0" encoding="utf-8"?>
<p188:cmLst xmlns:a="http://schemas.openxmlformats.org/drawingml/2006/main" xmlns:r="http://schemas.openxmlformats.org/officeDocument/2006/relationships" xmlns:p188="http://schemas.microsoft.com/office/powerpoint/2018/8/main">
  <p188:cm id="{5DEDC826-8590-40AB-82F4-90D2F729EBE3}" authorId="{AAC47131-67D1-384B-87AF-2BAD059FAEE8}" created="2023-09-02T16:45:11.341">
    <pc:sldMkLst xmlns:pc="http://schemas.microsoft.com/office/powerpoint/2013/main/command">
      <pc:docMk/>
      <pc:sldMk cId="56052546" sldId="467"/>
    </pc:sldMkLst>
    <p188:replyLst>
      <p188:reply id="{ECFA5072-4CB4-461C-A1A7-A14204662EC2}" authorId="{E47589BD-5CD2-0CE6-7C97-4C3D0956E64E}" created="2023-09-02T18:11:12.973">
        <p188:txBody>
          <a:bodyPr/>
          <a:lstStyle/>
          <a:p>
            <a:r>
              <a:rPr lang="en-GB"/>
              <a:t>Do you think we need to specify what we mean by information *retrieval* specialists though? I thought that otherwise people might think it's all info specialists/info roles, and we have been careful to clarify the 'expert search' element in the report. 
Maybe we don't need all of this visually but I think we need to say it?</a:t>
            </a:r>
          </a:p>
        </p188:txBody>
      </p188:reply>
    </p188:replyLst>
    <p188:txBody>
      <a:bodyPr/>
      <a:lstStyle/>
      <a:p>
        <a:r>
          <a:rPr lang="en-GB"/>
          <a:t>I think that because of the audience at the IRMG and the info retrieval session will likely be mostly info specialists or those with a particular interest we may not need to give details of who IRS are and what we/they do? </a:t>
        </a:r>
      </a:p>
    </p188:txBody>
  </p188:cm>
</p188:cmLst>
</file>

<file path=ppt/comments/modernComment_1D4_FD3716A.xml><?xml version="1.0" encoding="utf-8"?>
<p188:cmLst xmlns:a="http://schemas.openxmlformats.org/drawingml/2006/main" xmlns:r="http://schemas.openxmlformats.org/officeDocument/2006/relationships" xmlns:p188="http://schemas.microsoft.com/office/powerpoint/2018/8/main">
  <p188:cm id="{068E62D5-E8E7-4A89-9B67-F704AEC37529}" authorId="{AAC47131-67D1-384B-87AF-2BAD059FAEE8}" created="2023-09-02T16:48:17.784">
    <ac:deMkLst xmlns:ac="http://schemas.microsoft.com/office/drawing/2013/main/command">
      <pc:docMk xmlns:pc="http://schemas.microsoft.com/office/powerpoint/2013/main/command"/>
      <pc:sldMk xmlns:pc="http://schemas.microsoft.com/office/powerpoint/2013/main/command" cId="265515370" sldId="468"/>
      <ac:spMk id="3" creationId="{CE23BA12-C8E6-C719-EA01-44AA77687FEB}"/>
    </ac:deMkLst>
    <p188:txBody>
      <a:bodyPr/>
      <a:lstStyle/>
      <a:p>
        <a:r>
          <a:rPr lang="en-GB"/>
          <a:t>rather unorthodoxly I have added the numbers involved in each - to save a slide.</a:t>
        </a:r>
      </a:p>
    </p188:txBody>
  </p188:cm>
</p188:cmLst>
</file>

<file path=ppt/comments/modernComment_1D5_DBA0F954.xml><?xml version="1.0" encoding="utf-8"?>
<p188:cmLst xmlns:a="http://schemas.openxmlformats.org/drawingml/2006/main" xmlns:r="http://schemas.openxmlformats.org/officeDocument/2006/relationships" xmlns:p188="http://schemas.microsoft.com/office/powerpoint/2018/8/main">
  <p188:cm id="{E6B0C2ED-C974-4756-8CD2-02C378E3154C}" authorId="{E47589BD-5CD2-0CE6-7C97-4C3D0956E64E}" created="2023-09-02T18:44:24.301">
    <pc:sldMkLst xmlns:pc="http://schemas.microsoft.com/office/powerpoint/2013/main/command">
      <pc:docMk/>
      <pc:sldMk cId="3684759892" sldId="469"/>
    </pc:sldMkLst>
    <p188:txBody>
      <a:bodyPr/>
      <a:lstStyle/>
      <a:p>
        <a:r>
          <a:rPr lang="en-GB"/>
          <a:t>We need to say something similar about the focus group participants (whether on  the slide or just verbally)</a:t>
        </a:r>
      </a:p>
    </p188:txBody>
  </p188:cm>
</p188:cmLst>
</file>

<file path=ppt/comments/modernComment_1D8_B967624.xml><?xml version="1.0" encoding="utf-8"?>
<p188:cmLst xmlns:a="http://schemas.openxmlformats.org/drawingml/2006/main" xmlns:r="http://schemas.openxmlformats.org/officeDocument/2006/relationships" xmlns:p188="http://schemas.microsoft.com/office/powerpoint/2018/8/main">
  <p188:cm id="{41D2A5F3-A323-4B8F-A330-CABC67E20B0D}" authorId="{AAC47131-67D1-384B-87AF-2BAD059FAEE8}" created="2023-09-02T20:48:06.033">
    <ac:deMkLst xmlns:ac="http://schemas.microsoft.com/office/drawing/2013/main/command">
      <pc:docMk xmlns:pc="http://schemas.microsoft.com/office/powerpoint/2013/main/command"/>
      <pc:sldMk xmlns:pc="http://schemas.microsoft.com/office/powerpoint/2013/main/command" cId="194410020" sldId="472"/>
      <ac:spMk id="7" creationId="{0063E42A-70D8-673D-A137-A7C758FE41D2}"/>
    </ac:deMkLst>
    <p188:txBody>
      <a:bodyPr/>
      <a:lstStyle/>
      <a:p>
        <a:r>
          <a:rPr lang="en-GB"/>
          <a:t>changed the last barrier (from lack of confidence, poor self-perception) but this may be too similar to the first barrier.  lack of career growth or pathway . Could add another enabler</a:t>
        </a:r>
      </a:p>
    </p188:txBody>
  </p188:cm>
</p188:cmLst>
</file>

<file path=ppt/comments/modernComment_1D9_492CAE63.xml><?xml version="1.0" encoding="utf-8"?>
<p188:cmLst xmlns:a="http://schemas.openxmlformats.org/drawingml/2006/main" xmlns:r="http://schemas.openxmlformats.org/officeDocument/2006/relationships" xmlns:p188="http://schemas.microsoft.com/office/powerpoint/2018/8/main">
  <p188:cm id="{D99DE4C9-9C81-4C5A-8204-40A07AC38212}" authorId="{E47589BD-5CD2-0CE6-7C97-4C3D0956E64E}" created="2023-09-02T18:12:29.350">
    <pc:sldMkLst xmlns:pc="http://schemas.microsoft.com/office/powerpoint/2013/main/command">
      <pc:docMk/>
      <pc:sldMk cId="1227664995" sldId="473"/>
    </pc:sldMkLst>
    <p188:replyLst>
      <p188:reply id="{FDCB9FE1-B36B-4E5A-9841-23DD727F49C5}" authorId="{E47589BD-5CD2-0CE6-7C97-4C3D0956E64E}" created="2023-09-02T18:17:33.716">
        <p188:txBody>
          <a:bodyPr/>
          <a:lstStyle/>
          <a:p>
            <a:r>
              <a:rPr lang="en-GB"/>
              <a:t>Or maybe we could just say it during the previous slide and delete this one?</a:t>
            </a:r>
          </a:p>
        </p188:txBody>
        <p188:extLst>
          <p:ext xmlns:p="http://schemas.openxmlformats.org/presentationml/2006/main" uri="{57CB4572-C831-44C2-8A1C-0ADB6CCDFE69}">
            <p223:reactions xmlns="" xmlns:p223="http://schemas.microsoft.com/office/powerpoint/2022/03/main">
              <p223:rxn type="👍">
                <p223:instance time="2023-09-02T20:42:04.583" authorId="{AAC47131-67D1-384B-87AF-2BAD059FAEE8}"/>
              </p223:rxn>
            </p223:reactions>
          </p:ext>
        </p188:extLst>
      </p188:reply>
    </p188:replyLst>
    <p188:txBody>
      <a:bodyPr/>
      <a:lstStyle/>
      <a:p>
        <a:r>
          <a:rPr lang="en-GB"/>
          <a:t>It would be nice to make this less text heavy - maybe bullet points?
It's essentially what we would say verbatim</a:t>
        </a:r>
      </a:p>
    </p188:txBody>
    <p188:extLst>
      <p:ext xmlns:p="http://schemas.openxmlformats.org/presentationml/2006/main" uri="{57CB4572-C831-44C2-8A1C-0ADB6CCDFE69}">
        <p223:reactions xmlns="" xmlns:p223="http://schemas.microsoft.com/office/powerpoint/2022/03/main">
          <p223:rxn type="👍">
            <p223:instance time="2023-09-02T20:42:00.302" authorId="{AAC47131-67D1-384B-87AF-2BAD059FAEE8}"/>
          </p223:rxn>
        </p223:reactions>
      </p:ext>
    </p188:extLst>
  </p188:cm>
</p188:cmLst>
</file>

<file path=ppt/comments/modernComment_1DA_6285CDE3.xml><?xml version="1.0" encoding="utf-8"?>
<p188:cmLst xmlns:a="http://schemas.openxmlformats.org/drawingml/2006/main" xmlns:r="http://schemas.openxmlformats.org/officeDocument/2006/relationships" xmlns:p188="http://schemas.microsoft.com/office/powerpoint/2018/8/main">
  <p188:cm id="{1945CD23-5B0E-4C29-A916-853350745743}" authorId="{AAC47131-67D1-384B-87AF-2BAD059FAEE8}" created="2023-09-02T16:53:22.339">
    <pc:sldMkLst xmlns:pc="http://schemas.microsoft.com/office/powerpoint/2013/main/command">
      <pc:docMk/>
      <pc:sldMk cId="1652936163" sldId="474"/>
    </pc:sldMkLst>
    <p188:txBody>
      <a:bodyPr/>
      <a:lstStyle/>
      <a:p>
        <a:r>
          <a:rPr lang="en-GB"/>
          <a:t>Animated version (I think?)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DC04A-EEFD-44AA-A8CB-525C3552D08C}"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0CEA6-4047-4957-945B-D93154DDEE4F}" type="slidenum">
              <a:rPr lang="en-US" smtClean="0"/>
              <a:t>‹#›</a:t>
            </a:fld>
            <a:endParaRPr lang="en-US"/>
          </a:p>
        </p:txBody>
      </p:sp>
    </p:spTree>
    <p:extLst>
      <p:ext uri="{BB962C8B-B14F-4D97-AF65-F5344CB8AC3E}">
        <p14:creationId xmlns:p14="http://schemas.microsoft.com/office/powerpoint/2010/main" val="267198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us</a:t>
            </a:r>
          </a:p>
        </p:txBody>
      </p:sp>
      <p:sp>
        <p:nvSpPr>
          <p:cNvPr id="4" name="Slide Number Placeholder 3"/>
          <p:cNvSpPr>
            <a:spLocks noGrp="1"/>
          </p:cNvSpPr>
          <p:nvPr>
            <p:ph type="sldNum" sz="quarter" idx="5"/>
          </p:nvPr>
        </p:nvSpPr>
        <p:spPr/>
        <p:txBody>
          <a:bodyPr/>
          <a:lstStyle/>
          <a:p>
            <a:fld id="{4550CEA6-4047-4957-945B-D93154DDEE4F}" type="slidenum">
              <a:rPr lang="en-US" smtClean="0"/>
              <a:t>1</a:t>
            </a:fld>
            <a:endParaRPr lang="en-US"/>
          </a:p>
        </p:txBody>
      </p:sp>
    </p:spTree>
    <p:extLst>
      <p:ext uri="{BB962C8B-B14F-4D97-AF65-F5344CB8AC3E}">
        <p14:creationId xmlns:p14="http://schemas.microsoft.com/office/powerpoint/2010/main" val="1085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of Practice – build on and work with existing groups like </a:t>
            </a:r>
            <a:r>
              <a:rPr lang="en-GB" b="1" dirty="0"/>
              <a:t>Cochrane IRMG and NICE ISSG</a:t>
            </a:r>
            <a:r>
              <a:rPr lang="en-GB" b="0" dirty="0"/>
              <a:t>, the </a:t>
            </a:r>
            <a:r>
              <a:rPr lang="en-GB" b="1" dirty="0"/>
              <a:t>Methodology Incubator Information Specialists Workstream, </a:t>
            </a:r>
            <a:r>
              <a:rPr lang="en-GB" b="0" dirty="0"/>
              <a:t>virtual groups like </a:t>
            </a:r>
            <a:r>
              <a:rPr lang="en-GB" b="1" dirty="0"/>
              <a:t>LISSEARCHERSCOP</a:t>
            </a:r>
            <a:r>
              <a:rPr lang="en-GB" dirty="0"/>
              <a:t> mailing list. Create a </a:t>
            </a:r>
            <a:r>
              <a:rPr lang="en-GB" b="1" dirty="0"/>
              <a:t>single space</a:t>
            </a:r>
            <a:r>
              <a:rPr lang="en-GB" b="0" dirty="0"/>
              <a:t> to signpost CPD opportunities, facilitate mentoring opportunities and networking.</a:t>
            </a:r>
          </a:p>
          <a:p>
            <a:r>
              <a:rPr lang="en-GB" b="0" dirty="0"/>
              <a:t>Competency framework </a:t>
            </a:r>
            <a:r>
              <a:rPr lang="en-GB" b="1" dirty="0"/>
              <a:t>specific to expert searching domain</a:t>
            </a:r>
            <a:r>
              <a:rPr lang="en-GB" b="0" dirty="0"/>
              <a:t> – again there are resources in this space but not known or accessible to all.</a:t>
            </a:r>
          </a:p>
          <a:p>
            <a:r>
              <a:rPr lang="en-GB" b="0" dirty="0"/>
              <a:t>Methodological research and development </a:t>
            </a:r>
            <a:r>
              <a:rPr lang="en-GB" b="1" dirty="0"/>
              <a:t>specific to expert searching domain</a:t>
            </a:r>
            <a:r>
              <a:rPr lang="en-GB" b="0" dirty="0"/>
              <a:t> – there is excellent work going on in this space and we need to work to emphasise its importance so that time and funding are made available</a:t>
            </a:r>
          </a:p>
          <a:p>
            <a:r>
              <a:rPr lang="en-GB" b="0" dirty="0"/>
              <a:t>Info specialists need to work with employers and professional organisations to </a:t>
            </a:r>
            <a:r>
              <a:rPr lang="en-GB" b="1" dirty="0"/>
              <a:t>ensure that CPD is formally acknowledged and resourced</a:t>
            </a:r>
            <a:endParaRPr lang="en-GB" b="0" dirty="0"/>
          </a:p>
          <a:p>
            <a:r>
              <a:rPr lang="en-GB" b="0" dirty="0"/>
              <a:t>IRS should be familiar with authorship requirements from ICJME and publishers, who should require the inclusion of IRS authors where complex searches have been undertaken</a:t>
            </a:r>
          </a:p>
          <a:p>
            <a:r>
              <a:rPr lang="en-GB" b="0" dirty="0"/>
              <a:t>IRS should advocate for themselves and team and departmental level. They need to work with employers individually and through Community of Practice/professional organisations to advocate at organisational and national level</a:t>
            </a:r>
            <a:endParaRPr lang="en-GB" b="1" dirty="0"/>
          </a:p>
          <a:p>
            <a:endParaRPr lang="en-GB" b="0" dirty="0"/>
          </a:p>
          <a:p>
            <a:endParaRPr lang="en-GB" b="0" dirty="0"/>
          </a:p>
        </p:txBody>
      </p:sp>
      <p:sp>
        <p:nvSpPr>
          <p:cNvPr id="4" name="Slide Number Placeholder 3"/>
          <p:cNvSpPr>
            <a:spLocks noGrp="1"/>
          </p:cNvSpPr>
          <p:nvPr>
            <p:ph type="sldNum" sz="quarter" idx="5"/>
          </p:nvPr>
        </p:nvSpPr>
        <p:spPr/>
        <p:txBody>
          <a:bodyPr/>
          <a:lstStyle/>
          <a:p>
            <a:fld id="{4550CEA6-4047-4957-945B-D93154DDEE4F}" type="slidenum">
              <a:rPr lang="en-US" smtClean="0"/>
              <a:t>10</a:t>
            </a:fld>
            <a:endParaRPr lang="en-US"/>
          </a:p>
        </p:txBody>
      </p:sp>
    </p:spTree>
    <p:extLst>
      <p:ext uri="{BB962C8B-B14F-4D97-AF65-F5344CB8AC3E}">
        <p14:creationId xmlns:p14="http://schemas.microsoft.com/office/powerpoint/2010/main" val="344781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be exploring how to take these ideas forward through the Methodology Incubator Info Retrieval Specialist Workstream, in collaboration with others.</a:t>
            </a:r>
          </a:p>
          <a:p>
            <a:r>
              <a:rPr lang="en-GB" dirty="0"/>
              <a:t>Thank you for listening and to all the people that filled in the survey and attended the workshop.</a:t>
            </a:r>
          </a:p>
          <a:p>
            <a:endParaRPr lang="en-GB" dirty="0"/>
          </a:p>
        </p:txBody>
      </p:sp>
      <p:sp>
        <p:nvSpPr>
          <p:cNvPr id="4" name="Slide Number Placeholder 3"/>
          <p:cNvSpPr>
            <a:spLocks noGrp="1"/>
          </p:cNvSpPr>
          <p:nvPr>
            <p:ph type="sldNum" sz="quarter" idx="5"/>
          </p:nvPr>
        </p:nvSpPr>
        <p:spPr/>
        <p:txBody>
          <a:bodyPr/>
          <a:lstStyle/>
          <a:p>
            <a:fld id="{4550CEA6-4047-4957-945B-D93154DDEE4F}" type="slidenum">
              <a:rPr lang="en-US" smtClean="0"/>
              <a:t>11</a:t>
            </a:fld>
            <a:endParaRPr lang="en-US"/>
          </a:p>
        </p:txBody>
      </p:sp>
    </p:spTree>
    <p:extLst>
      <p:ext uri="{BB962C8B-B14F-4D97-AF65-F5344CB8AC3E}">
        <p14:creationId xmlns:p14="http://schemas.microsoft.com/office/powerpoint/2010/main" val="39321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no conflicts of interest, the project is funded but the presentation is our own personal views</a:t>
            </a:r>
          </a:p>
        </p:txBody>
      </p:sp>
      <p:sp>
        <p:nvSpPr>
          <p:cNvPr id="4" name="Slide Number Placeholder 3"/>
          <p:cNvSpPr>
            <a:spLocks noGrp="1"/>
          </p:cNvSpPr>
          <p:nvPr>
            <p:ph type="sldNum" sz="quarter" idx="5"/>
          </p:nvPr>
        </p:nvSpPr>
        <p:spPr/>
        <p:txBody>
          <a:bodyPr/>
          <a:lstStyle/>
          <a:p>
            <a:fld id="{4550CEA6-4047-4957-945B-D93154DDEE4F}" type="slidenum">
              <a:rPr lang="en-US" smtClean="0"/>
              <a:t>2</a:t>
            </a:fld>
            <a:endParaRPr lang="en-US"/>
          </a:p>
        </p:txBody>
      </p:sp>
    </p:spTree>
    <p:extLst>
      <p:ext uri="{BB962C8B-B14F-4D97-AF65-F5344CB8AC3E}">
        <p14:creationId xmlns:p14="http://schemas.microsoft.com/office/powerpoint/2010/main" val="197170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quick</a:t>
            </a:r>
          </a:p>
        </p:txBody>
      </p:sp>
      <p:sp>
        <p:nvSpPr>
          <p:cNvPr id="4" name="Slide Number Placeholder 3"/>
          <p:cNvSpPr>
            <a:spLocks noGrp="1"/>
          </p:cNvSpPr>
          <p:nvPr>
            <p:ph type="sldNum" sz="quarter" idx="5"/>
          </p:nvPr>
        </p:nvSpPr>
        <p:spPr/>
        <p:txBody>
          <a:bodyPr/>
          <a:lstStyle/>
          <a:p>
            <a:fld id="{4550CEA6-4047-4957-945B-D93154DDEE4F}" type="slidenum">
              <a:rPr lang="en-US" smtClean="0"/>
              <a:t>3</a:t>
            </a:fld>
            <a:endParaRPr lang="en-US"/>
          </a:p>
        </p:txBody>
      </p:sp>
    </p:spTree>
    <p:extLst>
      <p:ext uri="{BB962C8B-B14F-4D97-AF65-F5344CB8AC3E}">
        <p14:creationId xmlns:p14="http://schemas.microsoft.com/office/powerpoint/2010/main" val="261630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part of the NIHR Methodology Incubator, which funded this work and aims to increase research capacity in methodology applied to health and care research. We obtained some funding to look at research capacity and career progression for information specialists who carry out ‘expert searching’ roles within health and social care – typically including identification of appropriate sources of data; complex searching of structured data like bibliographic databases or trial registries and unstructured data like websites or file repositories; data management; reporting or writing for academic journals and other outputs8. This could include IRS working on systematic reviews or guidelines, or providing a clinical information service. </a:t>
            </a:r>
          </a:p>
          <a:p>
            <a:r>
              <a:rPr lang="en-GB" dirty="0"/>
              <a:t>This can be the main element of the role or a much smaller part.</a:t>
            </a:r>
          </a:p>
          <a:p>
            <a:r>
              <a:rPr lang="en-GB" dirty="0"/>
              <a:t>These functions are sometimes but not always associated with career progression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a typeface="+mn-lt"/>
                <a:cs typeface="+mn-lt"/>
              </a:rPr>
              <a:t>Information Retrieval Specialists and other methodologists are an integral part of re</a:t>
            </a:r>
            <a:r>
              <a:rPr lang="en-GB" sz="1200" b="1" dirty="0">
                <a:solidFill>
                  <a:schemeClr val="bg1"/>
                </a:solidFill>
                <a:ea typeface="+mn-lt"/>
                <a:cs typeface="+mn-lt"/>
              </a:rPr>
              <a:t>search</a:t>
            </a:r>
            <a:r>
              <a:rPr lang="en-GB" sz="1200" dirty="0">
                <a:solidFill>
                  <a:schemeClr val="bg1"/>
                </a:solidFill>
                <a:ea typeface="+mn-lt"/>
                <a:cs typeface="+mn-lt"/>
              </a:rPr>
              <a:t> but may find it difficult to undertake research or progress their careers in their current positions. Lack of advancement of research methods may slow research overall.</a:t>
            </a:r>
            <a:endParaRPr lang="en-US"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4550CEA6-4047-4957-945B-D93154DDEE4F}" type="slidenum">
              <a:rPr lang="en-US" smtClean="0"/>
              <a:t>4</a:t>
            </a:fld>
            <a:endParaRPr lang="en-US"/>
          </a:p>
        </p:txBody>
      </p:sp>
    </p:spTree>
    <p:extLst>
      <p:ext uri="{BB962C8B-B14F-4D97-AF65-F5344CB8AC3E}">
        <p14:creationId xmlns:p14="http://schemas.microsoft.com/office/powerpoint/2010/main" val="35203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50CEA6-4047-4957-945B-D93154DDEE4F}" type="slidenum">
              <a:rPr lang="en-US" smtClean="0"/>
              <a:t>5</a:t>
            </a:fld>
            <a:endParaRPr lang="en-US"/>
          </a:p>
        </p:txBody>
      </p:sp>
    </p:spTree>
    <p:extLst>
      <p:ext uri="{BB962C8B-B14F-4D97-AF65-F5344CB8AC3E}">
        <p14:creationId xmlns:p14="http://schemas.microsoft.com/office/powerpoint/2010/main" val="329772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50CEA6-4047-4957-945B-D93154DDEE4F}" type="slidenum">
              <a:rPr lang="en-US" smtClean="0"/>
              <a:t>6</a:t>
            </a:fld>
            <a:endParaRPr lang="en-US"/>
          </a:p>
        </p:txBody>
      </p:sp>
    </p:spTree>
    <p:extLst>
      <p:ext uri="{BB962C8B-B14F-4D97-AF65-F5344CB8AC3E}">
        <p14:creationId xmlns:p14="http://schemas.microsoft.com/office/powerpoint/2010/main" val="412054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was </a:t>
            </a:r>
            <a:r>
              <a:rPr lang="en-GB" b="1" dirty="0"/>
              <a:t>designed</a:t>
            </a:r>
            <a:r>
              <a:rPr lang="en-GB" dirty="0"/>
              <a:t> in Qualtrics, </a:t>
            </a:r>
            <a:r>
              <a:rPr lang="en-GB" b="1" dirty="0"/>
              <a:t>piloted</a:t>
            </a:r>
            <a:r>
              <a:rPr lang="en-GB" dirty="0"/>
              <a:t> with local information specialists, </a:t>
            </a:r>
            <a:r>
              <a:rPr lang="en-GB" b="1" dirty="0">
                <a:solidFill>
                  <a:schemeClr val="bg1"/>
                </a:solidFill>
              </a:rPr>
              <a:t>distributed</a:t>
            </a:r>
            <a:r>
              <a:rPr lang="en-GB" dirty="0">
                <a:solidFill>
                  <a:schemeClr val="bg1"/>
                </a:solidFill>
              </a:rPr>
              <a:t> through mailing lists, contacts, networks, twitter, LinkedIn, </a:t>
            </a:r>
            <a:r>
              <a:rPr lang="en-GB" dirty="0" err="1">
                <a:solidFill>
                  <a:schemeClr val="bg1"/>
                </a:solidFill>
              </a:rPr>
              <a:t>FaceBook</a:t>
            </a:r>
            <a:r>
              <a:rPr lang="en-GB" dirty="0">
                <a:solidFill>
                  <a:schemeClr val="bg1"/>
                </a:solidFill>
              </a:rPr>
              <a:t>, </a:t>
            </a:r>
            <a:r>
              <a:rPr lang="en-GB" b="1" dirty="0">
                <a:solidFill>
                  <a:schemeClr val="bg1"/>
                </a:solidFill>
              </a:rPr>
              <a:t>included questions about </a:t>
            </a:r>
            <a:r>
              <a:rPr lang="en-GB" dirty="0">
                <a:solidFill>
                  <a:schemeClr val="bg1"/>
                </a:solidFill>
              </a:rPr>
              <a:t>demographics, careers, research, experience, development. </a:t>
            </a:r>
          </a:p>
          <a:p>
            <a:r>
              <a:rPr lang="en-GB" dirty="0">
                <a:solidFill>
                  <a:schemeClr val="bg1"/>
                </a:solidFill>
              </a:rPr>
              <a:t>Focus group was held virtually to increase potential for attendance from a distance. The results of the survey were presented and then participants split into groups of 4-5 to discuss</a:t>
            </a:r>
            <a:endParaRPr lang="en-GB" dirty="0"/>
          </a:p>
        </p:txBody>
      </p:sp>
      <p:sp>
        <p:nvSpPr>
          <p:cNvPr id="4" name="Slide Number Placeholder 3"/>
          <p:cNvSpPr>
            <a:spLocks noGrp="1"/>
          </p:cNvSpPr>
          <p:nvPr>
            <p:ph type="sldNum" sz="quarter" idx="5"/>
          </p:nvPr>
        </p:nvSpPr>
        <p:spPr/>
        <p:txBody>
          <a:bodyPr/>
          <a:lstStyle/>
          <a:p>
            <a:fld id="{4550CEA6-4047-4957-945B-D93154DDEE4F}" type="slidenum">
              <a:rPr lang="en-US" smtClean="0"/>
              <a:t>7</a:t>
            </a:fld>
            <a:endParaRPr lang="en-US"/>
          </a:p>
        </p:txBody>
      </p:sp>
    </p:spTree>
    <p:extLst>
      <p:ext uri="{BB962C8B-B14F-4D97-AF65-F5344CB8AC3E}">
        <p14:creationId xmlns:p14="http://schemas.microsoft.com/office/powerpoint/2010/main" val="81515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both the survey and focus groups, participants comprised mostly academic and NHS sector, with smaller numbers from commercial, voluntary and government sectors, and they had mostly more than 11 years experience, not so many early career researchers.</a:t>
            </a:r>
          </a:p>
        </p:txBody>
      </p:sp>
      <p:sp>
        <p:nvSpPr>
          <p:cNvPr id="4" name="Slide Number Placeholder 3"/>
          <p:cNvSpPr>
            <a:spLocks noGrp="1"/>
          </p:cNvSpPr>
          <p:nvPr>
            <p:ph type="sldNum" sz="quarter" idx="5"/>
          </p:nvPr>
        </p:nvSpPr>
        <p:spPr/>
        <p:txBody>
          <a:bodyPr/>
          <a:lstStyle/>
          <a:p>
            <a:fld id="{4550CEA6-4047-4957-945B-D93154DDEE4F}" type="slidenum">
              <a:rPr lang="en-US" smtClean="0"/>
              <a:t>8</a:t>
            </a:fld>
            <a:endParaRPr lang="en-US"/>
          </a:p>
        </p:txBody>
      </p:sp>
    </p:spTree>
    <p:extLst>
      <p:ext uri="{BB962C8B-B14F-4D97-AF65-F5344CB8AC3E}">
        <p14:creationId xmlns:p14="http://schemas.microsoft.com/office/powerpoint/2010/main" val="43388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50CEA6-4047-4957-945B-D93154DDEE4F}" type="slidenum">
              <a:rPr lang="en-US" smtClean="0"/>
              <a:t>9</a:t>
            </a:fld>
            <a:endParaRPr lang="en-US"/>
          </a:p>
        </p:txBody>
      </p:sp>
    </p:spTree>
    <p:extLst>
      <p:ext uri="{BB962C8B-B14F-4D97-AF65-F5344CB8AC3E}">
        <p14:creationId xmlns:p14="http://schemas.microsoft.com/office/powerpoint/2010/main" val="103538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lain">
    <p:spTree>
      <p:nvGrpSpPr>
        <p:cNvPr id="1" name=""/>
        <p:cNvGrpSpPr/>
        <p:nvPr/>
      </p:nvGrpSpPr>
      <p:grpSpPr>
        <a:xfrm>
          <a:off x="0" y="0"/>
          <a:ext cx="0" cy="0"/>
          <a:chOff x="0" y="0"/>
          <a:chExt cx="0" cy="0"/>
        </a:xfrm>
      </p:grpSpPr>
      <p:sp>
        <p:nvSpPr>
          <p:cNvPr id="8" name="Cochrane tagline">
            <a:extLst>
              <a:ext uri="{C183D7F6-B498-43B3-948B-1728B52AA6E4}">
                <adec:decorative xmlns:adec="http://schemas.microsoft.com/office/drawing/2017/decorative" val="1"/>
              </a:ext>
            </a:extLst>
          </p:cNvPr>
          <p:cNvSpPr txBox="1"/>
          <p:nvPr/>
        </p:nvSpPr>
        <p:spPr>
          <a:xfrm>
            <a:off x="612775" y="5685319"/>
            <a:ext cx="1893788" cy="774571"/>
          </a:xfrm>
          <a:prstGeom prst="rect">
            <a:avLst/>
          </a:prstGeom>
          <a:noFill/>
        </p:spPr>
        <p:txBody>
          <a:bodyPr wrap="none" lIns="0" tIns="0" rIns="0" bIns="0" rtlCol="0" anchor="ctr">
            <a:spAutoFit/>
          </a:bodyPr>
          <a:lstStyle/>
          <a:p>
            <a:pPr>
              <a:lnSpc>
                <a:spcPts val="2000"/>
              </a:lnSpc>
            </a:pPr>
            <a:r>
              <a:rPr lang="en-GB" sz="1800" spc="-30" baseline="0" dirty="0">
                <a:solidFill>
                  <a:schemeClr val="tx2"/>
                </a:solidFill>
                <a:latin typeface="Source Sans Pro SemiBold" panose="020B0603030403020204" pitchFamily="34" charset="0"/>
              </a:rPr>
              <a:t>Trusted evidence.</a:t>
            </a:r>
            <a:br>
              <a:rPr lang="en-GB" sz="1800" spc="-30" baseline="0" dirty="0">
                <a:solidFill>
                  <a:schemeClr val="tx2"/>
                </a:solidFill>
                <a:latin typeface="Source Sans Pro SemiBold" panose="020B0603030403020204" pitchFamily="34" charset="0"/>
              </a:rPr>
            </a:br>
            <a:r>
              <a:rPr lang="en-GB" sz="1800" spc="-30" baseline="0" dirty="0">
                <a:solidFill>
                  <a:schemeClr val="tx2"/>
                </a:solidFill>
                <a:latin typeface="Source Sans Pro SemiBold" panose="020B0603030403020204" pitchFamily="34" charset="0"/>
              </a:rPr>
              <a:t>Informed decisions.</a:t>
            </a:r>
            <a:br>
              <a:rPr lang="en-GB" sz="1800" spc="-30" baseline="0" dirty="0">
                <a:solidFill>
                  <a:schemeClr val="tx2"/>
                </a:solidFill>
                <a:latin typeface="Source Sans Pro SemiBold" panose="020B0603030403020204" pitchFamily="34" charset="0"/>
              </a:rPr>
            </a:br>
            <a:r>
              <a:rPr lang="en-GB" sz="1800" spc="-30" baseline="0" dirty="0">
                <a:solidFill>
                  <a:schemeClr val="bg2"/>
                </a:solidFill>
                <a:latin typeface="Source Sans Pro SemiBold" panose="020B0603030403020204" pitchFamily="34" charset="0"/>
              </a:rPr>
              <a:t>Better health.</a:t>
            </a:r>
          </a:p>
        </p:txBody>
      </p:sp>
      <p:grpSp>
        <p:nvGrpSpPr>
          <p:cNvPr id="27" name="Cochrane logo">
            <a:extLst>
              <a:ext uri="{FF2B5EF4-FFF2-40B4-BE49-F238E27FC236}">
                <a16:creationId xmlns:a16="http://schemas.microsoft.com/office/drawing/2014/main" id="{F14BA86C-711C-3992-45E9-03F9BF2A9EF4}"/>
              </a:ext>
              <a:ext uri="{C183D7F6-B498-43B3-948B-1728B52AA6E4}">
                <adec:decorative xmlns:adec="http://schemas.microsoft.com/office/drawing/2017/decorative" val="1"/>
              </a:ext>
            </a:extLst>
          </p:cNvPr>
          <p:cNvGrpSpPr/>
          <p:nvPr/>
        </p:nvGrpSpPr>
        <p:grpSpPr>
          <a:xfrm>
            <a:off x="608550" y="500596"/>
            <a:ext cx="2430972" cy="500908"/>
            <a:chOff x="611659" y="6001857"/>
            <a:chExt cx="2245841" cy="462762"/>
          </a:xfrm>
          <a:solidFill>
            <a:schemeClr val="tx2"/>
          </a:solidFill>
        </p:grpSpPr>
        <p:sp>
          <p:nvSpPr>
            <p:cNvPr id="28" name="Freeform: Shape 27">
              <a:extLst>
                <a:ext uri="{FF2B5EF4-FFF2-40B4-BE49-F238E27FC236}">
                  <a16:creationId xmlns:a16="http://schemas.microsoft.com/office/drawing/2014/main" id="{DDDA84B5-EC67-1BDA-0D90-AC3A85FDB041}"/>
                </a:ext>
              </a:extLst>
            </p:cNvPr>
            <p:cNvSpPr/>
            <p:nvPr/>
          </p:nvSpPr>
          <p:spPr>
            <a:xfrm>
              <a:off x="611659" y="6003345"/>
              <a:ext cx="2245841" cy="459796"/>
            </a:xfrm>
            <a:custGeom>
              <a:avLst/>
              <a:gdLst>
                <a:gd name="connsiteX0" fmla="*/ 1737301 w 2245841"/>
                <a:gd name="connsiteY0" fmla="*/ 272833 h 459796"/>
                <a:gd name="connsiteX1" fmla="*/ 1674419 w 2245841"/>
                <a:gd name="connsiteY1" fmla="*/ 309909 h 459796"/>
                <a:gd name="connsiteX2" fmla="*/ 1700225 w 2245841"/>
                <a:gd name="connsiteY2" fmla="*/ 331166 h 459796"/>
                <a:gd name="connsiteX3" fmla="*/ 1700225 w 2245841"/>
                <a:gd name="connsiteY3" fmla="*/ 331215 h 459796"/>
                <a:gd name="connsiteX4" fmla="*/ 1737301 w 2245841"/>
                <a:gd name="connsiteY4" fmla="*/ 312183 h 459796"/>
                <a:gd name="connsiteX5" fmla="*/ 907877 w 2245841"/>
                <a:gd name="connsiteY5" fmla="*/ 201349 h 459796"/>
                <a:gd name="connsiteX6" fmla="*/ 866698 w 2245841"/>
                <a:gd name="connsiteY6" fmla="*/ 265121 h 459796"/>
                <a:gd name="connsiteX7" fmla="*/ 907877 w 2245841"/>
                <a:gd name="connsiteY7" fmla="*/ 328941 h 459796"/>
                <a:gd name="connsiteX8" fmla="*/ 949057 w 2245841"/>
                <a:gd name="connsiteY8" fmla="*/ 265121 h 459796"/>
                <a:gd name="connsiteX9" fmla="*/ 907877 w 2245841"/>
                <a:gd name="connsiteY9" fmla="*/ 201349 h 459796"/>
                <a:gd name="connsiteX10" fmla="*/ 2151717 w 2245841"/>
                <a:gd name="connsiteY10" fmla="*/ 198185 h 459796"/>
                <a:gd name="connsiteX11" fmla="*/ 2108263 w 2245841"/>
                <a:gd name="connsiteY11" fmla="*/ 242083 h 459796"/>
                <a:gd name="connsiteX12" fmla="*/ 2189238 w 2245841"/>
                <a:gd name="connsiteY12" fmla="*/ 242083 h 459796"/>
                <a:gd name="connsiteX13" fmla="*/ 2189287 w 2245841"/>
                <a:gd name="connsiteY13" fmla="*/ 242083 h 459796"/>
                <a:gd name="connsiteX14" fmla="*/ 2151717 w 2245841"/>
                <a:gd name="connsiteY14" fmla="*/ 198185 h 459796"/>
                <a:gd name="connsiteX15" fmla="*/ 1959019 w 2245841"/>
                <a:gd name="connsiteY15" fmla="*/ 147563 h 459796"/>
                <a:gd name="connsiteX16" fmla="*/ 2028673 w 2245841"/>
                <a:gd name="connsiteY16" fmla="*/ 238030 h 459796"/>
                <a:gd name="connsiteX17" fmla="*/ 2028673 w 2245841"/>
                <a:gd name="connsiteY17" fmla="*/ 377387 h 459796"/>
                <a:gd name="connsiteX18" fmla="*/ 1962182 w 2245841"/>
                <a:gd name="connsiteY18" fmla="*/ 377387 h 459796"/>
                <a:gd name="connsiteX19" fmla="*/ 1962182 w 2245841"/>
                <a:gd name="connsiteY19" fmla="*/ 246631 h 459796"/>
                <a:gd name="connsiteX20" fmla="*/ 1934597 w 2245841"/>
                <a:gd name="connsiteY20" fmla="*/ 204117 h 459796"/>
                <a:gd name="connsiteX21" fmla="*/ 1892973 w 2245841"/>
                <a:gd name="connsiteY21" fmla="*/ 225819 h 459796"/>
                <a:gd name="connsiteX22" fmla="*/ 1892973 w 2245841"/>
                <a:gd name="connsiteY22" fmla="*/ 377387 h 459796"/>
                <a:gd name="connsiteX23" fmla="*/ 1826482 w 2245841"/>
                <a:gd name="connsiteY23" fmla="*/ 377387 h 459796"/>
                <a:gd name="connsiteX24" fmla="*/ 1826482 w 2245841"/>
                <a:gd name="connsiteY24" fmla="*/ 152952 h 459796"/>
                <a:gd name="connsiteX25" fmla="*/ 1880713 w 2245841"/>
                <a:gd name="connsiteY25" fmla="*/ 152952 h 459796"/>
                <a:gd name="connsiteX26" fmla="*/ 1885261 w 2245841"/>
                <a:gd name="connsiteY26" fmla="*/ 181476 h 459796"/>
                <a:gd name="connsiteX27" fmla="*/ 1887090 w 2245841"/>
                <a:gd name="connsiteY27" fmla="*/ 181476 h 459796"/>
                <a:gd name="connsiteX28" fmla="*/ 1959019 w 2245841"/>
                <a:gd name="connsiteY28" fmla="*/ 147563 h 459796"/>
                <a:gd name="connsiteX29" fmla="*/ 2150382 w 2245841"/>
                <a:gd name="connsiteY29" fmla="*/ 147514 h 459796"/>
                <a:gd name="connsiteX30" fmla="*/ 2245841 w 2245841"/>
                <a:gd name="connsiteY30" fmla="*/ 255184 h 459796"/>
                <a:gd name="connsiteX31" fmla="*/ 2243122 w 2245841"/>
                <a:gd name="connsiteY31" fmla="*/ 283213 h 459796"/>
                <a:gd name="connsiteX32" fmla="*/ 2108758 w 2245841"/>
                <a:gd name="connsiteY32" fmla="*/ 283213 h 459796"/>
                <a:gd name="connsiteX33" fmla="*/ 2167140 w 2245841"/>
                <a:gd name="connsiteY33" fmla="*/ 332055 h 459796"/>
                <a:gd name="connsiteX34" fmla="*/ 2215538 w 2245841"/>
                <a:gd name="connsiteY34" fmla="*/ 317126 h 459796"/>
                <a:gd name="connsiteX35" fmla="*/ 2237734 w 2245841"/>
                <a:gd name="connsiteY35" fmla="*/ 357416 h 459796"/>
                <a:gd name="connsiteX36" fmla="*/ 2158094 w 2245841"/>
                <a:gd name="connsiteY36" fmla="*/ 382727 h 459796"/>
                <a:gd name="connsiteX37" fmla="*/ 2044541 w 2245841"/>
                <a:gd name="connsiteY37" fmla="*/ 265121 h 459796"/>
                <a:gd name="connsiteX38" fmla="*/ 2150382 w 2245841"/>
                <a:gd name="connsiteY38" fmla="*/ 147514 h 459796"/>
                <a:gd name="connsiteX39" fmla="*/ 1582223 w 2245841"/>
                <a:gd name="connsiteY39" fmla="*/ 147514 h 459796"/>
                <a:gd name="connsiteX40" fmla="*/ 1608918 w 2245841"/>
                <a:gd name="connsiteY40" fmla="*/ 152062 h 459796"/>
                <a:gd name="connsiteX41" fmla="*/ 1598042 w 2245841"/>
                <a:gd name="connsiteY41" fmla="*/ 209506 h 459796"/>
                <a:gd name="connsiteX42" fmla="*/ 1573622 w 2245841"/>
                <a:gd name="connsiteY42" fmla="*/ 205897 h 459796"/>
                <a:gd name="connsiteX43" fmla="*/ 1524285 w 2245841"/>
                <a:gd name="connsiteY43" fmla="*/ 247077 h 459796"/>
                <a:gd name="connsiteX44" fmla="*/ 1524285 w 2245841"/>
                <a:gd name="connsiteY44" fmla="*/ 377388 h 459796"/>
                <a:gd name="connsiteX45" fmla="*/ 1457795 w 2245841"/>
                <a:gd name="connsiteY45" fmla="*/ 377388 h 459796"/>
                <a:gd name="connsiteX46" fmla="*/ 1457795 w 2245841"/>
                <a:gd name="connsiteY46" fmla="*/ 152952 h 459796"/>
                <a:gd name="connsiteX47" fmla="*/ 1512075 w 2245841"/>
                <a:gd name="connsiteY47" fmla="*/ 152952 h 459796"/>
                <a:gd name="connsiteX48" fmla="*/ 1516623 w 2245841"/>
                <a:gd name="connsiteY48" fmla="*/ 192303 h 459796"/>
                <a:gd name="connsiteX49" fmla="*/ 1518452 w 2245841"/>
                <a:gd name="connsiteY49" fmla="*/ 192303 h 459796"/>
                <a:gd name="connsiteX50" fmla="*/ 1582223 w 2245841"/>
                <a:gd name="connsiteY50" fmla="*/ 147514 h 459796"/>
                <a:gd name="connsiteX51" fmla="*/ 1147589 w 2245841"/>
                <a:gd name="connsiteY51" fmla="*/ 147514 h 459796"/>
                <a:gd name="connsiteX52" fmla="*/ 1213189 w 2245841"/>
                <a:gd name="connsiteY52" fmla="*/ 173320 h 459796"/>
                <a:gd name="connsiteX53" fmla="*/ 1182886 w 2245841"/>
                <a:gd name="connsiteY53" fmla="*/ 214499 h 459796"/>
                <a:gd name="connsiteX54" fmla="*/ 1151692 w 2245841"/>
                <a:gd name="connsiteY54" fmla="*/ 201399 h 459796"/>
                <a:gd name="connsiteX55" fmla="*/ 1099192 w 2245841"/>
                <a:gd name="connsiteY55" fmla="*/ 265170 h 459796"/>
                <a:gd name="connsiteX56" fmla="*/ 1149417 w 2245841"/>
                <a:gd name="connsiteY56" fmla="*/ 328941 h 459796"/>
                <a:gd name="connsiteX57" fmla="*/ 1189658 w 2245841"/>
                <a:gd name="connsiteY57" fmla="*/ 312677 h 459796"/>
                <a:gd name="connsiteX58" fmla="*/ 1216353 w 2245841"/>
                <a:gd name="connsiteY58" fmla="*/ 354746 h 459796"/>
                <a:gd name="connsiteX59" fmla="*/ 1141706 w 2245841"/>
                <a:gd name="connsiteY59" fmla="*/ 382776 h 459796"/>
                <a:gd name="connsiteX60" fmla="*/ 1030872 w 2245841"/>
                <a:gd name="connsiteY60" fmla="*/ 265170 h 459796"/>
                <a:gd name="connsiteX61" fmla="*/ 1147589 w 2245841"/>
                <a:gd name="connsiteY61" fmla="*/ 147564 h 459796"/>
                <a:gd name="connsiteX62" fmla="*/ 907877 w 2245841"/>
                <a:gd name="connsiteY62" fmla="*/ 147514 h 459796"/>
                <a:gd name="connsiteX63" fmla="*/ 1016931 w 2245841"/>
                <a:gd name="connsiteY63" fmla="*/ 265121 h 459796"/>
                <a:gd name="connsiteX64" fmla="*/ 907877 w 2245841"/>
                <a:gd name="connsiteY64" fmla="*/ 382727 h 459796"/>
                <a:gd name="connsiteX65" fmla="*/ 798378 w 2245841"/>
                <a:gd name="connsiteY65" fmla="*/ 265121 h 459796"/>
                <a:gd name="connsiteX66" fmla="*/ 907877 w 2245841"/>
                <a:gd name="connsiteY66" fmla="*/ 147514 h 459796"/>
                <a:gd name="connsiteX67" fmla="*/ 1714660 w 2245841"/>
                <a:gd name="connsiteY67" fmla="*/ 147465 h 459796"/>
                <a:gd name="connsiteX68" fmla="*/ 1803792 w 2245841"/>
                <a:gd name="connsiteY68" fmla="*/ 248807 h 459796"/>
                <a:gd name="connsiteX69" fmla="*/ 1803792 w 2245841"/>
                <a:gd name="connsiteY69" fmla="*/ 377289 h 459796"/>
                <a:gd name="connsiteX70" fmla="*/ 1749512 w 2245841"/>
                <a:gd name="connsiteY70" fmla="*/ 377289 h 459796"/>
                <a:gd name="connsiteX71" fmla="*/ 1744519 w 2245841"/>
                <a:gd name="connsiteY71" fmla="*/ 354203 h 459796"/>
                <a:gd name="connsiteX72" fmla="*/ 1743184 w 2245841"/>
                <a:gd name="connsiteY72" fmla="*/ 354203 h 459796"/>
                <a:gd name="connsiteX73" fmla="*/ 1677583 w 2245841"/>
                <a:gd name="connsiteY73" fmla="*/ 382678 h 459796"/>
                <a:gd name="connsiteX74" fmla="*/ 1611093 w 2245841"/>
                <a:gd name="connsiteY74" fmla="*/ 314803 h 459796"/>
                <a:gd name="connsiteX75" fmla="*/ 1640958 w 2245841"/>
                <a:gd name="connsiteY75" fmla="*/ 259615 h 459796"/>
                <a:gd name="connsiteX76" fmla="*/ 1737283 w 2245841"/>
                <a:gd name="connsiteY76" fmla="*/ 232943 h 459796"/>
                <a:gd name="connsiteX77" fmla="*/ 1737301 w 2245841"/>
                <a:gd name="connsiteY77" fmla="*/ 232988 h 459796"/>
                <a:gd name="connsiteX78" fmla="*/ 1737301 w 2245841"/>
                <a:gd name="connsiteY78" fmla="*/ 232938 h 459796"/>
                <a:gd name="connsiteX79" fmla="*/ 1737283 w 2245841"/>
                <a:gd name="connsiteY79" fmla="*/ 232943 h 459796"/>
                <a:gd name="connsiteX80" fmla="*/ 1728143 w 2245841"/>
                <a:gd name="connsiteY80" fmla="*/ 209228 h 459796"/>
                <a:gd name="connsiteX81" fmla="*/ 1702005 w 2245841"/>
                <a:gd name="connsiteY81" fmla="*/ 200410 h 459796"/>
                <a:gd name="connsiteX82" fmla="*/ 1642287 w 2245841"/>
                <a:gd name="connsiteY82" fmla="*/ 220778 h 459796"/>
                <a:gd name="connsiteX83" fmla="*/ 1618756 w 2245841"/>
                <a:gd name="connsiteY83" fmla="*/ 176879 h 459796"/>
                <a:gd name="connsiteX84" fmla="*/ 1714660 w 2245841"/>
                <a:gd name="connsiteY84" fmla="*/ 147465 h 459796"/>
                <a:gd name="connsiteX85" fmla="*/ 708950 w 2245841"/>
                <a:gd name="connsiteY85" fmla="*/ 76921 h 459796"/>
                <a:gd name="connsiteX86" fmla="*/ 708999 w 2245841"/>
                <a:gd name="connsiteY86" fmla="*/ 76921 h 459796"/>
                <a:gd name="connsiteX87" fmla="*/ 796301 w 2245841"/>
                <a:gd name="connsiteY87" fmla="*/ 115382 h 459796"/>
                <a:gd name="connsiteX88" fmla="*/ 759670 w 2245841"/>
                <a:gd name="connsiteY88" fmla="*/ 156561 h 459796"/>
                <a:gd name="connsiteX89" fmla="*/ 709889 w 2245841"/>
                <a:gd name="connsiteY89" fmla="*/ 134365 h 459796"/>
                <a:gd name="connsiteX90" fmla="*/ 636577 w 2245841"/>
                <a:gd name="connsiteY90" fmla="*/ 229379 h 459796"/>
                <a:gd name="connsiteX91" fmla="*/ 708060 w 2245841"/>
                <a:gd name="connsiteY91" fmla="*/ 325284 h 459796"/>
                <a:gd name="connsiteX92" fmla="*/ 764169 w 2245841"/>
                <a:gd name="connsiteY92" fmla="*/ 299033 h 459796"/>
                <a:gd name="connsiteX93" fmla="*/ 800800 w 2245841"/>
                <a:gd name="connsiteY93" fmla="*/ 339323 h 459796"/>
                <a:gd name="connsiteX94" fmla="*/ 707170 w 2245841"/>
                <a:gd name="connsiteY94" fmla="*/ 382777 h 459796"/>
                <a:gd name="connsiteX95" fmla="*/ 568257 w 2245841"/>
                <a:gd name="connsiteY95" fmla="*/ 231654 h 459796"/>
                <a:gd name="connsiteX96" fmla="*/ 708950 w 2245841"/>
                <a:gd name="connsiteY96" fmla="*/ 76921 h 459796"/>
                <a:gd name="connsiteX97" fmla="*/ 1233112 w 2245841"/>
                <a:gd name="connsiteY97" fmla="*/ 60212 h 459796"/>
                <a:gd name="connsiteX98" fmla="*/ 1299602 w 2245841"/>
                <a:gd name="connsiteY98" fmla="*/ 60212 h 459796"/>
                <a:gd name="connsiteX99" fmla="*/ 1299602 w 2245841"/>
                <a:gd name="connsiteY99" fmla="*/ 138023 h 459796"/>
                <a:gd name="connsiteX100" fmla="*/ 1296439 w 2245841"/>
                <a:gd name="connsiteY100" fmla="*/ 178313 h 459796"/>
                <a:gd name="connsiteX101" fmla="*/ 1365648 w 2245841"/>
                <a:gd name="connsiteY101" fmla="*/ 147564 h 459796"/>
                <a:gd name="connsiteX102" fmla="*/ 1435302 w 2245841"/>
                <a:gd name="connsiteY102" fmla="*/ 238030 h 459796"/>
                <a:gd name="connsiteX103" fmla="*/ 1435302 w 2245841"/>
                <a:gd name="connsiteY103" fmla="*/ 377388 h 459796"/>
                <a:gd name="connsiteX104" fmla="*/ 1368812 w 2245841"/>
                <a:gd name="connsiteY104" fmla="*/ 377388 h 459796"/>
                <a:gd name="connsiteX105" fmla="*/ 1368812 w 2245841"/>
                <a:gd name="connsiteY105" fmla="*/ 246632 h 459796"/>
                <a:gd name="connsiteX106" fmla="*/ 1341227 w 2245841"/>
                <a:gd name="connsiteY106" fmla="*/ 204118 h 459796"/>
                <a:gd name="connsiteX107" fmla="*/ 1299602 w 2245841"/>
                <a:gd name="connsiteY107" fmla="*/ 225820 h 459796"/>
                <a:gd name="connsiteX108" fmla="*/ 1299602 w 2245841"/>
                <a:gd name="connsiteY108" fmla="*/ 377388 h 459796"/>
                <a:gd name="connsiteX109" fmla="*/ 1233112 w 2245841"/>
                <a:gd name="connsiteY109" fmla="*/ 377388 h 459796"/>
                <a:gd name="connsiteX110" fmla="*/ 258744 w 2245841"/>
                <a:gd name="connsiteY110" fmla="*/ 0 h 459796"/>
                <a:gd name="connsiteX111" fmla="*/ 463060 w 2245841"/>
                <a:gd name="connsiteY111" fmla="*/ 229874 h 459796"/>
                <a:gd name="connsiteX112" fmla="*/ 258744 w 2245841"/>
                <a:gd name="connsiteY112" fmla="*/ 459747 h 459796"/>
                <a:gd name="connsiteX113" fmla="*/ 258744 w 2245841"/>
                <a:gd name="connsiteY113" fmla="*/ 382925 h 459796"/>
                <a:gd name="connsiteX114" fmla="*/ 387029 w 2245841"/>
                <a:gd name="connsiteY114" fmla="*/ 229874 h 459796"/>
                <a:gd name="connsiteX115" fmla="*/ 258744 w 2245841"/>
                <a:gd name="connsiteY115" fmla="*/ 76823 h 459796"/>
                <a:gd name="connsiteX116" fmla="*/ 204316 w 2245841"/>
                <a:gd name="connsiteY116" fmla="*/ 0 h 459796"/>
                <a:gd name="connsiteX117" fmla="*/ 204316 w 2245841"/>
                <a:gd name="connsiteY117" fmla="*/ 76823 h 459796"/>
                <a:gd name="connsiteX118" fmla="*/ 76032 w 2245841"/>
                <a:gd name="connsiteY118" fmla="*/ 229874 h 459796"/>
                <a:gd name="connsiteX119" fmla="*/ 76032 w 2245841"/>
                <a:gd name="connsiteY119" fmla="*/ 229923 h 459796"/>
                <a:gd name="connsiteX120" fmla="*/ 204316 w 2245841"/>
                <a:gd name="connsiteY120" fmla="*/ 382974 h 459796"/>
                <a:gd name="connsiteX121" fmla="*/ 204316 w 2245841"/>
                <a:gd name="connsiteY121" fmla="*/ 459796 h 459796"/>
                <a:gd name="connsiteX122" fmla="*/ 0 w 2245841"/>
                <a:gd name="connsiteY122" fmla="*/ 229923 h 459796"/>
                <a:gd name="connsiteX123" fmla="*/ 204316 w 2245841"/>
                <a:gd name="connsiteY123" fmla="*/ 0 h 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45841" h="459796">
                  <a:moveTo>
                    <a:pt x="1737301" y="272833"/>
                  </a:moveTo>
                  <a:cubicBezTo>
                    <a:pt x="1689794" y="279160"/>
                    <a:pt x="1674419" y="292755"/>
                    <a:pt x="1674419" y="309909"/>
                  </a:cubicBezTo>
                  <a:cubicBezTo>
                    <a:pt x="1674419" y="324394"/>
                    <a:pt x="1684356" y="331166"/>
                    <a:pt x="1700225" y="331166"/>
                  </a:cubicBezTo>
                  <a:lnTo>
                    <a:pt x="1700225" y="331215"/>
                  </a:lnTo>
                  <a:cubicBezTo>
                    <a:pt x="1715599" y="331215"/>
                    <a:pt x="1725585" y="323949"/>
                    <a:pt x="1737301" y="312183"/>
                  </a:cubicBezTo>
                  <a:close/>
                  <a:moveTo>
                    <a:pt x="907877" y="201349"/>
                  </a:moveTo>
                  <a:cubicBezTo>
                    <a:pt x="880737" y="201349"/>
                    <a:pt x="866698" y="226215"/>
                    <a:pt x="866698" y="265121"/>
                  </a:cubicBezTo>
                  <a:cubicBezTo>
                    <a:pt x="866698" y="304026"/>
                    <a:pt x="880292" y="328941"/>
                    <a:pt x="907877" y="328941"/>
                  </a:cubicBezTo>
                  <a:cubicBezTo>
                    <a:pt x="935017" y="328941"/>
                    <a:pt x="949057" y="304075"/>
                    <a:pt x="949057" y="265121"/>
                  </a:cubicBezTo>
                  <a:cubicBezTo>
                    <a:pt x="949057" y="226166"/>
                    <a:pt x="935017" y="201349"/>
                    <a:pt x="907877" y="201349"/>
                  </a:cubicBezTo>
                  <a:close/>
                  <a:moveTo>
                    <a:pt x="2151717" y="198185"/>
                  </a:moveTo>
                  <a:cubicBezTo>
                    <a:pt x="2130904" y="198185"/>
                    <a:pt x="2112811" y="212225"/>
                    <a:pt x="2108263" y="242083"/>
                  </a:cubicBezTo>
                  <a:lnTo>
                    <a:pt x="2189238" y="242083"/>
                  </a:lnTo>
                  <a:lnTo>
                    <a:pt x="2189287" y="242083"/>
                  </a:lnTo>
                  <a:cubicBezTo>
                    <a:pt x="2189287" y="216279"/>
                    <a:pt x="2178412" y="198185"/>
                    <a:pt x="2151717" y="198185"/>
                  </a:cubicBezTo>
                  <a:close/>
                  <a:moveTo>
                    <a:pt x="1959019" y="147563"/>
                  </a:moveTo>
                  <a:cubicBezTo>
                    <a:pt x="2007861" y="147563"/>
                    <a:pt x="2028673" y="181970"/>
                    <a:pt x="2028673" y="238030"/>
                  </a:cubicBezTo>
                  <a:lnTo>
                    <a:pt x="2028673" y="377387"/>
                  </a:lnTo>
                  <a:lnTo>
                    <a:pt x="1962182" y="377387"/>
                  </a:lnTo>
                  <a:lnTo>
                    <a:pt x="1962182" y="246631"/>
                  </a:lnTo>
                  <a:cubicBezTo>
                    <a:pt x="1962182" y="214053"/>
                    <a:pt x="1953580" y="204117"/>
                    <a:pt x="1934597" y="204117"/>
                  </a:cubicBezTo>
                  <a:cubicBezTo>
                    <a:pt x="1917839" y="204117"/>
                    <a:pt x="1907458" y="211829"/>
                    <a:pt x="1892973" y="225819"/>
                  </a:cubicBezTo>
                  <a:lnTo>
                    <a:pt x="1892973" y="377387"/>
                  </a:lnTo>
                  <a:lnTo>
                    <a:pt x="1826482" y="377387"/>
                  </a:lnTo>
                  <a:lnTo>
                    <a:pt x="1826482" y="152952"/>
                  </a:lnTo>
                  <a:lnTo>
                    <a:pt x="1880713" y="152952"/>
                  </a:lnTo>
                  <a:lnTo>
                    <a:pt x="1885261" y="181476"/>
                  </a:lnTo>
                  <a:lnTo>
                    <a:pt x="1887090" y="181476"/>
                  </a:lnTo>
                  <a:cubicBezTo>
                    <a:pt x="1906073" y="163383"/>
                    <a:pt x="1928714" y="147563"/>
                    <a:pt x="1959019" y="147563"/>
                  </a:cubicBezTo>
                  <a:close/>
                  <a:moveTo>
                    <a:pt x="2150382" y="147514"/>
                  </a:moveTo>
                  <a:cubicBezTo>
                    <a:pt x="2214203" y="147514"/>
                    <a:pt x="2245841" y="194132"/>
                    <a:pt x="2245841" y="255184"/>
                  </a:cubicBezTo>
                  <a:cubicBezTo>
                    <a:pt x="2245841" y="266949"/>
                    <a:pt x="2244506" y="277825"/>
                    <a:pt x="2243122" y="283213"/>
                  </a:cubicBezTo>
                  <a:lnTo>
                    <a:pt x="2108758" y="283213"/>
                  </a:lnTo>
                  <a:cubicBezTo>
                    <a:pt x="2114640" y="317126"/>
                    <a:pt x="2137282" y="332055"/>
                    <a:pt x="2167140" y="332055"/>
                  </a:cubicBezTo>
                  <a:cubicBezTo>
                    <a:pt x="2183899" y="332055"/>
                    <a:pt x="2199273" y="327063"/>
                    <a:pt x="2215538" y="317126"/>
                  </a:cubicBezTo>
                  <a:lnTo>
                    <a:pt x="2237734" y="357416"/>
                  </a:lnTo>
                  <a:cubicBezTo>
                    <a:pt x="2214647" y="373235"/>
                    <a:pt x="2184789" y="382727"/>
                    <a:pt x="2158094" y="382727"/>
                  </a:cubicBezTo>
                  <a:cubicBezTo>
                    <a:pt x="2093828" y="382727"/>
                    <a:pt x="2044541" y="339273"/>
                    <a:pt x="2044541" y="265121"/>
                  </a:cubicBezTo>
                  <a:cubicBezTo>
                    <a:pt x="2044541" y="190968"/>
                    <a:pt x="2096547" y="147514"/>
                    <a:pt x="2150382" y="147514"/>
                  </a:cubicBezTo>
                  <a:close/>
                  <a:moveTo>
                    <a:pt x="1582223" y="147514"/>
                  </a:moveTo>
                  <a:cubicBezTo>
                    <a:pt x="1594879" y="147514"/>
                    <a:pt x="1602590" y="149343"/>
                    <a:pt x="1608918" y="152062"/>
                  </a:cubicBezTo>
                  <a:lnTo>
                    <a:pt x="1598042" y="209506"/>
                  </a:lnTo>
                  <a:cubicBezTo>
                    <a:pt x="1589886" y="207232"/>
                    <a:pt x="1583113" y="205897"/>
                    <a:pt x="1573622" y="205897"/>
                  </a:cubicBezTo>
                  <a:cubicBezTo>
                    <a:pt x="1556863" y="205897"/>
                    <a:pt x="1536051" y="216773"/>
                    <a:pt x="1524285" y="247077"/>
                  </a:cubicBezTo>
                  <a:lnTo>
                    <a:pt x="1524285" y="377388"/>
                  </a:lnTo>
                  <a:lnTo>
                    <a:pt x="1457795" y="377388"/>
                  </a:lnTo>
                  <a:lnTo>
                    <a:pt x="1457795" y="152952"/>
                  </a:lnTo>
                  <a:lnTo>
                    <a:pt x="1512075" y="152952"/>
                  </a:lnTo>
                  <a:lnTo>
                    <a:pt x="1516623" y="192303"/>
                  </a:lnTo>
                  <a:lnTo>
                    <a:pt x="1518452" y="192303"/>
                  </a:lnTo>
                  <a:cubicBezTo>
                    <a:pt x="1534765" y="161999"/>
                    <a:pt x="1559187" y="147514"/>
                    <a:pt x="1582223" y="147514"/>
                  </a:cubicBezTo>
                  <a:close/>
                  <a:moveTo>
                    <a:pt x="1147589" y="147514"/>
                  </a:moveTo>
                  <a:cubicBezTo>
                    <a:pt x="1175174" y="147514"/>
                    <a:pt x="1198260" y="157945"/>
                    <a:pt x="1213189" y="173320"/>
                  </a:cubicBezTo>
                  <a:lnTo>
                    <a:pt x="1182886" y="214499"/>
                  </a:lnTo>
                  <a:cubicBezTo>
                    <a:pt x="1172010" y="205452"/>
                    <a:pt x="1162073" y="201399"/>
                    <a:pt x="1151692" y="201399"/>
                  </a:cubicBezTo>
                  <a:cubicBezTo>
                    <a:pt x="1119559" y="201399"/>
                    <a:pt x="1099192" y="226264"/>
                    <a:pt x="1099192" y="265170"/>
                  </a:cubicBezTo>
                  <a:cubicBezTo>
                    <a:pt x="1099192" y="304075"/>
                    <a:pt x="1120449" y="328941"/>
                    <a:pt x="1149417" y="328941"/>
                  </a:cubicBezTo>
                  <a:cubicBezTo>
                    <a:pt x="1165682" y="328941"/>
                    <a:pt x="1178832" y="321229"/>
                    <a:pt x="1189658" y="312677"/>
                  </a:cubicBezTo>
                  <a:lnTo>
                    <a:pt x="1216353" y="354746"/>
                  </a:lnTo>
                  <a:cubicBezTo>
                    <a:pt x="1194651" y="373729"/>
                    <a:pt x="1166127" y="382776"/>
                    <a:pt x="1141706" y="382776"/>
                  </a:cubicBezTo>
                  <a:cubicBezTo>
                    <a:pt x="1079269" y="382776"/>
                    <a:pt x="1030872" y="339767"/>
                    <a:pt x="1030872" y="265170"/>
                  </a:cubicBezTo>
                  <a:cubicBezTo>
                    <a:pt x="1030872" y="190572"/>
                    <a:pt x="1085597" y="147564"/>
                    <a:pt x="1147589" y="147564"/>
                  </a:cubicBezTo>
                  <a:close/>
                  <a:moveTo>
                    <a:pt x="907877" y="147514"/>
                  </a:moveTo>
                  <a:cubicBezTo>
                    <a:pt x="964431" y="147514"/>
                    <a:pt x="1016931" y="190523"/>
                    <a:pt x="1016931" y="265121"/>
                  </a:cubicBezTo>
                  <a:cubicBezTo>
                    <a:pt x="1016931" y="339718"/>
                    <a:pt x="964431" y="382727"/>
                    <a:pt x="907877" y="382727"/>
                  </a:cubicBezTo>
                  <a:cubicBezTo>
                    <a:pt x="851323" y="382727"/>
                    <a:pt x="798378" y="339718"/>
                    <a:pt x="798378" y="265121"/>
                  </a:cubicBezTo>
                  <a:cubicBezTo>
                    <a:pt x="798378" y="190523"/>
                    <a:pt x="850878" y="147514"/>
                    <a:pt x="907877" y="147514"/>
                  </a:cubicBezTo>
                  <a:close/>
                  <a:moveTo>
                    <a:pt x="1714660" y="147465"/>
                  </a:moveTo>
                  <a:cubicBezTo>
                    <a:pt x="1772103" y="147465"/>
                    <a:pt x="1803792" y="180043"/>
                    <a:pt x="1803792" y="248807"/>
                  </a:cubicBezTo>
                  <a:lnTo>
                    <a:pt x="1803792" y="377289"/>
                  </a:lnTo>
                  <a:lnTo>
                    <a:pt x="1749512" y="377289"/>
                  </a:lnTo>
                  <a:lnTo>
                    <a:pt x="1744519" y="354203"/>
                  </a:lnTo>
                  <a:lnTo>
                    <a:pt x="1743184" y="354203"/>
                  </a:lnTo>
                  <a:cubicBezTo>
                    <a:pt x="1724201" y="370961"/>
                    <a:pt x="1702894" y="382678"/>
                    <a:pt x="1677583" y="382678"/>
                  </a:cubicBezTo>
                  <a:cubicBezTo>
                    <a:pt x="1636849" y="382678"/>
                    <a:pt x="1611093" y="352819"/>
                    <a:pt x="1611093" y="314803"/>
                  </a:cubicBezTo>
                  <a:cubicBezTo>
                    <a:pt x="1611093" y="291272"/>
                    <a:pt x="1620486" y="273067"/>
                    <a:pt x="1640958" y="259615"/>
                  </a:cubicBezTo>
                  <a:lnTo>
                    <a:pt x="1737283" y="232943"/>
                  </a:lnTo>
                  <a:lnTo>
                    <a:pt x="1737301" y="232988"/>
                  </a:lnTo>
                  <a:lnTo>
                    <a:pt x="1737301" y="232938"/>
                  </a:lnTo>
                  <a:lnTo>
                    <a:pt x="1737283" y="232943"/>
                  </a:lnTo>
                  <a:lnTo>
                    <a:pt x="1728143" y="209228"/>
                  </a:lnTo>
                  <a:cubicBezTo>
                    <a:pt x="1722483" y="203574"/>
                    <a:pt x="1713993" y="200410"/>
                    <a:pt x="1702005" y="200410"/>
                  </a:cubicBezTo>
                  <a:cubicBezTo>
                    <a:pt x="1683021" y="200410"/>
                    <a:pt x="1663989" y="208122"/>
                    <a:pt x="1642287" y="220778"/>
                  </a:cubicBezTo>
                  <a:lnTo>
                    <a:pt x="1618756" y="176879"/>
                  </a:lnTo>
                  <a:cubicBezTo>
                    <a:pt x="1647230" y="159676"/>
                    <a:pt x="1679363" y="147465"/>
                    <a:pt x="1714660" y="147465"/>
                  </a:cubicBezTo>
                  <a:close/>
                  <a:moveTo>
                    <a:pt x="708950" y="76921"/>
                  </a:moveTo>
                  <a:lnTo>
                    <a:pt x="708999" y="76921"/>
                  </a:lnTo>
                  <a:cubicBezTo>
                    <a:pt x="745630" y="76921"/>
                    <a:pt x="776429" y="95015"/>
                    <a:pt x="796301" y="115382"/>
                  </a:cubicBezTo>
                  <a:lnTo>
                    <a:pt x="759670" y="156561"/>
                  </a:lnTo>
                  <a:cubicBezTo>
                    <a:pt x="744740" y="142967"/>
                    <a:pt x="730256" y="134365"/>
                    <a:pt x="709889" y="134365"/>
                  </a:cubicBezTo>
                  <a:cubicBezTo>
                    <a:pt x="668709" y="134365"/>
                    <a:pt x="636577" y="170106"/>
                    <a:pt x="636577" y="229379"/>
                  </a:cubicBezTo>
                  <a:cubicBezTo>
                    <a:pt x="636577" y="288652"/>
                    <a:pt x="664606" y="325284"/>
                    <a:pt x="708060" y="325284"/>
                  </a:cubicBezTo>
                  <a:cubicBezTo>
                    <a:pt x="732036" y="325284"/>
                    <a:pt x="749684" y="314902"/>
                    <a:pt x="764169" y="299033"/>
                  </a:cubicBezTo>
                  <a:lnTo>
                    <a:pt x="800800" y="339323"/>
                  </a:lnTo>
                  <a:cubicBezTo>
                    <a:pt x="776379" y="367847"/>
                    <a:pt x="743801" y="382777"/>
                    <a:pt x="707170" y="382777"/>
                  </a:cubicBezTo>
                  <a:cubicBezTo>
                    <a:pt x="630694" y="382777"/>
                    <a:pt x="568257" y="330721"/>
                    <a:pt x="568257" y="231654"/>
                  </a:cubicBezTo>
                  <a:cubicBezTo>
                    <a:pt x="568257" y="132586"/>
                    <a:pt x="632968" y="76921"/>
                    <a:pt x="708950" y="76921"/>
                  </a:cubicBezTo>
                  <a:close/>
                  <a:moveTo>
                    <a:pt x="1233112" y="60212"/>
                  </a:moveTo>
                  <a:lnTo>
                    <a:pt x="1299602" y="60212"/>
                  </a:lnTo>
                  <a:lnTo>
                    <a:pt x="1299602" y="138023"/>
                  </a:lnTo>
                  <a:lnTo>
                    <a:pt x="1296439" y="178313"/>
                  </a:lnTo>
                  <a:cubicBezTo>
                    <a:pt x="1313197" y="163383"/>
                    <a:pt x="1335344" y="147564"/>
                    <a:pt x="1365648" y="147564"/>
                  </a:cubicBezTo>
                  <a:cubicBezTo>
                    <a:pt x="1414490" y="147564"/>
                    <a:pt x="1435302" y="181971"/>
                    <a:pt x="1435302" y="238030"/>
                  </a:cubicBezTo>
                  <a:lnTo>
                    <a:pt x="1435302" y="377388"/>
                  </a:lnTo>
                  <a:lnTo>
                    <a:pt x="1368812" y="377388"/>
                  </a:lnTo>
                  <a:lnTo>
                    <a:pt x="1368812" y="246632"/>
                  </a:lnTo>
                  <a:cubicBezTo>
                    <a:pt x="1368812" y="214054"/>
                    <a:pt x="1360210" y="204118"/>
                    <a:pt x="1341227" y="204118"/>
                  </a:cubicBezTo>
                  <a:cubicBezTo>
                    <a:pt x="1324468" y="204118"/>
                    <a:pt x="1314087" y="211830"/>
                    <a:pt x="1299602" y="225820"/>
                  </a:cubicBezTo>
                  <a:lnTo>
                    <a:pt x="1299602" y="377388"/>
                  </a:lnTo>
                  <a:lnTo>
                    <a:pt x="1233112" y="377388"/>
                  </a:lnTo>
                  <a:close/>
                  <a:moveTo>
                    <a:pt x="258744" y="0"/>
                  </a:moveTo>
                  <a:cubicBezTo>
                    <a:pt x="373780" y="13496"/>
                    <a:pt x="463060" y="111230"/>
                    <a:pt x="463060" y="229874"/>
                  </a:cubicBezTo>
                  <a:cubicBezTo>
                    <a:pt x="463060" y="348518"/>
                    <a:pt x="373780" y="446252"/>
                    <a:pt x="258744" y="459747"/>
                  </a:cubicBezTo>
                  <a:lnTo>
                    <a:pt x="258744" y="382925"/>
                  </a:lnTo>
                  <a:cubicBezTo>
                    <a:pt x="331661" y="370072"/>
                    <a:pt x="387029" y="306449"/>
                    <a:pt x="387029" y="229874"/>
                  </a:cubicBezTo>
                  <a:cubicBezTo>
                    <a:pt x="387029" y="153299"/>
                    <a:pt x="331612" y="89725"/>
                    <a:pt x="258744" y="76823"/>
                  </a:cubicBezTo>
                  <a:close/>
                  <a:moveTo>
                    <a:pt x="204316" y="0"/>
                  </a:moveTo>
                  <a:lnTo>
                    <a:pt x="204316" y="76823"/>
                  </a:lnTo>
                  <a:cubicBezTo>
                    <a:pt x="131399" y="89676"/>
                    <a:pt x="76032" y="153298"/>
                    <a:pt x="76032" y="229874"/>
                  </a:cubicBezTo>
                  <a:lnTo>
                    <a:pt x="76032" y="229923"/>
                  </a:lnTo>
                  <a:cubicBezTo>
                    <a:pt x="76032" y="306498"/>
                    <a:pt x="131449" y="370072"/>
                    <a:pt x="204316" y="382974"/>
                  </a:cubicBezTo>
                  <a:lnTo>
                    <a:pt x="204316" y="459796"/>
                  </a:lnTo>
                  <a:cubicBezTo>
                    <a:pt x="89281" y="446301"/>
                    <a:pt x="0" y="348617"/>
                    <a:pt x="0" y="229923"/>
                  </a:cubicBezTo>
                  <a:cubicBezTo>
                    <a:pt x="0" y="111230"/>
                    <a:pt x="89281" y="13496"/>
                    <a:pt x="204316" y="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20124B-EE8E-9AEF-BCDC-AF7075700E4F}"/>
                </a:ext>
              </a:extLst>
            </p:cNvPr>
            <p:cNvSpPr/>
            <p:nvPr/>
          </p:nvSpPr>
          <p:spPr>
            <a:xfrm>
              <a:off x="752598" y="6001863"/>
              <a:ext cx="134315" cy="462762"/>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solidFill>
              <a:schemeClr val="bg2"/>
            </a:solidFill>
            <a:ln w="9525" cap="flat">
              <a:noFill/>
              <a:prstDash val="solid"/>
              <a:miter/>
            </a:ln>
          </p:spPr>
          <p:txBody>
            <a:bodyPr rtlCol="0" anchor="ctr"/>
            <a:lstStyle/>
            <a:p>
              <a:endParaRPr lang="en-US"/>
            </a:p>
          </p:txBody>
        </p:sp>
      </p:grpSp>
      <p:grpSp>
        <p:nvGrpSpPr>
          <p:cNvPr id="11" name="Background graphics">
            <a:extLst>
              <a:ext uri="{FF2B5EF4-FFF2-40B4-BE49-F238E27FC236}">
                <a16:creationId xmlns:a16="http://schemas.microsoft.com/office/drawing/2014/main" id="{57CFD595-6E07-5856-526A-ED4ADAD7DEBA}"/>
              </a:ext>
              <a:ext uri="{C183D7F6-B498-43B3-948B-1728B52AA6E4}">
                <adec:decorative xmlns:adec="http://schemas.microsoft.com/office/drawing/2017/decorative" val="1"/>
              </a:ext>
            </a:extLst>
          </p:cNvPr>
          <p:cNvGrpSpPr/>
          <p:nvPr/>
        </p:nvGrpSpPr>
        <p:grpSpPr>
          <a:xfrm>
            <a:off x="8633016" y="0"/>
            <a:ext cx="3558984" cy="6858000"/>
            <a:chOff x="8633016" y="0"/>
            <a:chExt cx="3558984" cy="6858000"/>
          </a:xfrm>
        </p:grpSpPr>
        <p:sp>
          <p:nvSpPr>
            <p:cNvPr id="10" name="Rectangle 9">
              <a:extLst>
                <a:ext uri="{FF2B5EF4-FFF2-40B4-BE49-F238E27FC236}">
                  <a16:creationId xmlns:a16="http://schemas.microsoft.com/office/drawing/2014/main" id="{B7C9D41C-E934-F2F5-EF55-03B94CDB1643}"/>
                </a:ext>
              </a:extLst>
            </p:cNvPr>
            <p:cNvSpPr/>
            <p:nvPr/>
          </p:nvSpPr>
          <p:spPr>
            <a:xfrm>
              <a:off x="10599174" y="0"/>
              <a:ext cx="1592826"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6">
              <a:extLst>
                <a:ext uri="{FF2B5EF4-FFF2-40B4-BE49-F238E27FC236}">
                  <a16:creationId xmlns:a16="http://schemas.microsoft.com/office/drawing/2014/main" id="{70837F0E-0544-1DBF-87C5-74C91915E53E}"/>
                </a:ext>
              </a:extLst>
            </p:cNvPr>
            <p:cNvSpPr/>
            <p:nvPr/>
          </p:nvSpPr>
          <p:spPr>
            <a:xfrm>
              <a:off x="8633016" y="0"/>
              <a:ext cx="2949384" cy="6858000"/>
            </a:xfrm>
            <a:custGeom>
              <a:avLst/>
              <a:gdLst>
                <a:gd name="connsiteX0" fmla="*/ 1713039 w 2949384"/>
                <a:gd name="connsiteY0" fmla="*/ 818198 h 6858000"/>
                <a:gd name="connsiteX1" fmla="*/ 1236091 w 2949384"/>
                <a:gd name="connsiteY1" fmla="*/ 818198 h 6858000"/>
                <a:gd name="connsiteX2" fmla="*/ 1236091 w 2949384"/>
                <a:gd name="connsiteY2" fmla="*/ 519239 h 6858000"/>
                <a:gd name="connsiteX3" fmla="*/ 1713039 w 2949384"/>
                <a:gd name="connsiteY3" fmla="*/ 519239 h 6858000"/>
                <a:gd name="connsiteX4" fmla="*/ 1713039 w 2949384"/>
                <a:gd name="connsiteY4" fmla="*/ 818198 h 6858000"/>
                <a:gd name="connsiteX5" fmla="*/ 2139125 w 2949384"/>
                <a:gd name="connsiteY5" fmla="*/ 3094609 h 6858000"/>
                <a:gd name="connsiteX6" fmla="*/ 2139125 w 2949384"/>
                <a:gd name="connsiteY6" fmla="*/ 3554413 h 6858000"/>
                <a:gd name="connsiteX7" fmla="*/ 2434209 w 2949384"/>
                <a:gd name="connsiteY7" fmla="*/ 3554413 h 6858000"/>
                <a:gd name="connsiteX8" fmla="*/ 2434209 w 2949384"/>
                <a:gd name="connsiteY8" fmla="*/ 3853244 h 6858000"/>
                <a:gd name="connsiteX9" fmla="*/ 2139125 w 2949384"/>
                <a:gd name="connsiteY9" fmla="*/ 3853244 h 6858000"/>
                <a:gd name="connsiteX10" fmla="*/ 2139125 w 2949384"/>
                <a:gd name="connsiteY10" fmla="*/ 5071936 h 6858000"/>
                <a:gd name="connsiteX11" fmla="*/ 2485708 w 2949384"/>
                <a:gd name="connsiteY11" fmla="*/ 5071936 h 6858000"/>
                <a:gd name="connsiteX12" fmla="*/ 2485708 w 2949384"/>
                <a:gd name="connsiteY12" fmla="*/ 5370640 h 6858000"/>
                <a:gd name="connsiteX13" fmla="*/ 2139125 w 2949384"/>
                <a:gd name="connsiteY13" fmla="*/ 5370640 h 6858000"/>
                <a:gd name="connsiteX14" fmla="*/ 2139125 w 2949384"/>
                <a:gd name="connsiteY14" fmla="*/ 6858000 h 6858000"/>
                <a:gd name="connsiteX15" fmla="*/ 1840294 w 2949384"/>
                <a:gd name="connsiteY15" fmla="*/ 6858000 h 6858000"/>
                <a:gd name="connsiteX16" fmla="*/ 1840294 w 2949384"/>
                <a:gd name="connsiteY16" fmla="*/ 5370640 h 6858000"/>
                <a:gd name="connsiteX17" fmla="*/ 1545336 w 2949384"/>
                <a:gd name="connsiteY17" fmla="*/ 5370640 h 6858000"/>
                <a:gd name="connsiteX18" fmla="*/ 1545336 w 2949384"/>
                <a:gd name="connsiteY18" fmla="*/ 5071936 h 6858000"/>
                <a:gd name="connsiteX19" fmla="*/ 1840294 w 2949384"/>
                <a:gd name="connsiteY19" fmla="*/ 5071936 h 6858000"/>
                <a:gd name="connsiteX20" fmla="*/ 1840294 w 2949384"/>
                <a:gd name="connsiteY20" fmla="*/ 3853244 h 6858000"/>
                <a:gd name="connsiteX21" fmla="*/ 206058 w 2949384"/>
                <a:gd name="connsiteY21" fmla="*/ 3853244 h 6858000"/>
                <a:gd name="connsiteX22" fmla="*/ 206058 w 2949384"/>
                <a:gd name="connsiteY22" fmla="*/ 3554413 h 6858000"/>
                <a:gd name="connsiteX23" fmla="*/ 1840294 w 2949384"/>
                <a:gd name="connsiteY23" fmla="*/ 3554413 h 6858000"/>
                <a:gd name="connsiteX24" fmla="*/ 1840294 w 2949384"/>
                <a:gd name="connsiteY24" fmla="*/ 3094609 h 6858000"/>
                <a:gd name="connsiteX25" fmla="*/ 1030161 w 2949384"/>
                <a:gd name="connsiteY25" fmla="*/ 3094609 h 6858000"/>
                <a:gd name="connsiteX26" fmla="*/ 1030161 w 2949384"/>
                <a:gd name="connsiteY26" fmla="*/ 2795651 h 6858000"/>
                <a:gd name="connsiteX27" fmla="*/ 1840294 w 2949384"/>
                <a:gd name="connsiteY27" fmla="*/ 2795651 h 6858000"/>
                <a:gd name="connsiteX28" fmla="*/ 1840294 w 2949384"/>
                <a:gd name="connsiteY28" fmla="*/ 2335721 h 6858000"/>
                <a:gd name="connsiteX29" fmla="*/ 412179 w 2949384"/>
                <a:gd name="connsiteY29" fmla="*/ 2335721 h 6858000"/>
                <a:gd name="connsiteX30" fmla="*/ 412179 w 2949384"/>
                <a:gd name="connsiteY30" fmla="*/ 2036763 h 6858000"/>
                <a:gd name="connsiteX31" fmla="*/ 1840294 w 2949384"/>
                <a:gd name="connsiteY31" fmla="*/ 2036763 h 6858000"/>
                <a:gd name="connsiteX32" fmla="*/ 1840294 w 2949384"/>
                <a:gd name="connsiteY32" fmla="*/ 1576959 h 6858000"/>
                <a:gd name="connsiteX33" fmla="*/ 206058 w 2949384"/>
                <a:gd name="connsiteY33" fmla="*/ 1576959 h 6858000"/>
                <a:gd name="connsiteX34" fmla="*/ 206058 w 2949384"/>
                <a:gd name="connsiteY34" fmla="*/ 1278128 h 6858000"/>
                <a:gd name="connsiteX35" fmla="*/ 1840294 w 2949384"/>
                <a:gd name="connsiteY35" fmla="*/ 1278128 h 6858000"/>
                <a:gd name="connsiteX36" fmla="*/ 1840294 w 2949384"/>
                <a:gd name="connsiteY36" fmla="*/ 0 h 6858000"/>
                <a:gd name="connsiteX37" fmla="*/ 2139125 w 2949384"/>
                <a:gd name="connsiteY37" fmla="*/ 0 h 6858000"/>
                <a:gd name="connsiteX38" fmla="*/ 2139125 w 2949384"/>
                <a:gd name="connsiteY38" fmla="*/ 1278128 h 6858000"/>
                <a:gd name="connsiteX39" fmla="*/ 2382838 w 2949384"/>
                <a:gd name="connsiteY39" fmla="*/ 1278128 h 6858000"/>
                <a:gd name="connsiteX40" fmla="*/ 2382838 w 2949384"/>
                <a:gd name="connsiteY40" fmla="*/ 1576959 h 6858000"/>
                <a:gd name="connsiteX41" fmla="*/ 2139125 w 2949384"/>
                <a:gd name="connsiteY41" fmla="*/ 1576959 h 6858000"/>
                <a:gd name="connsiteX42" fmla="*/ 2139125 w 2949384"/>
                <a:gd name="connsiteY42" fmla="*/ 2795651 h 6858000"/>
                <a:gd name="connsiteX43" fmla="*/ 2949385 w 2949384"/>
                <a:gd name="connsiteY43" fmla="*/ 2795651 h 6858000"/>
                <a:gd name="connsiteX44" fmla="*/ 2949385 w 2949384"/>
                <a:gd name="connsiteY44" fmla="*/ 3094609 h 6858000"/>
                <a:gd name="connsiteX45" fmla="*/ 2139125 w 2949384"/>
                <a:gd name="connsiteY45" fmla="*/ 3094609 h 6858000"/>
                <a:gd name="connsiteX46" fmla="*/ 997395 w 2949384"/>
                <a:gd name="connsiteY46" fmla="*/ 6009196 h 6858000"/>
                <a:gd name="connsiteX47" fmla="*/ 1323531 w 2949384"/>
                <a:gd name="connsiteY47" fmla="*/ 6335078 h 6858000"/>
                <a:gd name="connsiteX48" fmla="*/ 1649222 w 2949384"/>
                <a:gd name="connsiteY48" fmla="*/ 6009196 h 6858000"/>
                <a:gd name="connsiteX49" fmla="*/ 1323531 w 2949384"/>
                <a:gd name="connsiteY49" fmla="*/ 5683314 h 6858000"/>
                <a:gd name="connsiteX50" fmla="*/ 997395 w 2949384"/>
                <a:gd name="connsiteY50" fmla="*/ 6009196 h 6858000"/>
                <a:gd name="connsiteX51" fmla="*/ 1558608 w 2949384"/>
                <a:gd name="connsiteY51" fmla="*/ 4612005 h 6858000"/>
                <a:gd name="connsiteX52" fmla="*/ 0 w 2949384"/>
                <a:gd name="connsiteY52" fmla="*/ 4612005 h 6858000"/>
                <a:gd name="connsiteX53" fmla="*/ 0 w 2949384"/>
                <a:gd name="connsiteY53" fmla="*/ 4313047 h 6858000"/>
                <a:gd name="connsiteX54" fmla="*/ 1558608 w 2949384"/>
                <a:gd name="connsiteY54" fmla="*/ 4313047 h 6858000"/>
                <a:gd name="connsiteX55" fmla="*/ 1558608 w 2949384"/>
                <a:gd name="connsiteY55" fmla="*/ 46120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49384" h="6858000">
                  <a:moveTo>
                    <a:pt x="1713039" y="818198"/>
                  </a:moveTo>
                  <a:lnTo>
                    <a:pt x="1236091" y="818198"/>
                  </a:lnTo>
                  <a:lnTo>
                    <a:pt x="1236091" y="519239"/>
                  </a:lnTo>
                  <a:lnTo>
                    <a:pt x="1713039" y="519239"/>
                  </a:lnTo>
                  <a:lnTo>
                    <a:pt x="1713039" y="818198"/>
                  </a:lnTo>
                  <a:close/>
                  <a:moveTo>
                    <a:pt x="2139125" y="3094609"/>
                  </a:moveTo>
                  <a:lnTo>
                    <a:pt x="2139125" y="3554413"/>
                  </a:lnTo>
                  <a:lnTo>
                    <a:pt x="2434209" y="3554413"/>
                  </a:lnTo>
                  <a:lnTo>
                    <a:pt x="2434209" y="3853244"/>
                  </a:lnTo>
                  <a:lnTo>
                    <a:pt x="2139125" y="3853244"/>
                  </a:lnTo>
                  <a:lnTo>
                    <a:pt x="2139125" y="5071936"/>
                  </a:lnTo>
                  <a:lnTo>
                    <a:pt x="2485708" y="5071936"/>
                  </a:lnTo>
                  <a:lnTo>
                    <a:pt x="2485708" y="5370640"/>
                  </a:lnTo>
                  <a:lnTo>
                    <a:pt x="2139125" y="5370640"/>
                  </a:lnTo>
                  <a:lnTo>
                    <a:pt x="2139125" y="6858000"/>
                  </a:lnTo>
                  <a:lnTo>
                    <a:pt x="1840294" y="6858000"/>
                  </a:lnTo>
                  <a:lnTo>
                    <a:pt x="1840294" y="5370640"/>
                  </a:lnTo>
                  <a:lnTo>
                    <a:pt x="1545336" y="5370640"/>
                  </a:lnTo>
                  <a:lnTo>
                    <a:pt x="1545336" y="5071936"/>
                  </a:lnTo>
                  <a:lnTo>
                    <a:pt x="1840294" y="5071936"/>
                  </a:lnTo>
                  <a:lnTo>
                    <a:pt x="1840294" y="3853244"/>
                  </a:lnTo>
                  <a:lnTo>
                    <a:pt x="206058" y="3853244"/>
                  </a:lnTo>
                  <a:lnTo>
                    <a:pt x="206058" y="3554413"/>
                  </a:lnTo>
                  <a:lnTo>
                    <a:pt x="1840294" y="3554413"/>
                  </a:lnTo>
                  <a:lnTo>
                    <a:pt x="1840294" y="3094609"/>
                  </a:lnTo>
                  <a:lnTo>
                    <a:pt x="1030161" y="3094609"/>
                  </a:lnTo>
                  <a:lnTo>
                    <a:pt x="1030161" y="2795651"/>
                  </a:lnTo>
                  <a:lnTo>
                    <a:pt x="1840294" y="2795651"/>
                  </a:lnTo>
                  <a:lnTo>
                    <a:pt x="1840294" y="2335721"/>
                  </a:lnTo>
                  <a:lnTo>
                    <a:pt x="412179" y="2335721"/>
                  </a:lnTo>
                  <a:lnTo>
                    <a:pt x="412179" y="2036763"/>
                  </a:lnTo>
                  <a:lnTo>
                    <a:pt x="1840294" y="2036763"/>
                  </a:lnTo>
                  <a:lnTo>
                    <a:pt x="1840294" y="1576959"/>
                  </a:lnTo>
                  <a:lnTo>
                    <a:pt x="206058" y="1576959"/>
                  </a:lnTo>
                  <a:lnTo>
                    <a:pt x="206058" y="1278128"/>
                  </a:lnTo>
                  <a:lnTo>
                    <a:pt x="1840294" y="1278128"/>
                  </a:lnTo>
                  <a:lnTo>
                    <a:pt x="1840294" y="0"/>
                  </a:lnTo>
                  <a:lnTo>
                    <a:pt x="2139125" y="0"/>
                  </a:lnTo>
                  <a:lnTo>
                    <a:pt x="2139125" y="1278128"/>
                  </a:lnTo>
                  <a:lnTo>
                    <a:pt x="2382838" y="1278128"/>
                  </a:lnTo>
                  <a:lnTo>
                    <a:pt x="2382838" y="1576959"/>
                  </a:lnTo>
                  <a:lnTo>
                    <a:pt x="2139125" y="1576959"/>
                  </a:lnTo>
                  <a:lnTo>
                    <a:pt x="2139125" y="2795651"/>
                  </a:lnTo>
                  <a:lnTo>
                    <a:pt x="2949385" y="2795651"/>
                  </a:lnTo>
                  <a:lnTo>
                    <a:pt x="2949385" y="3094609"/>
                  </a:lnTo>
                  <a:lnTo>
                    <a:pt x="2139125" y="3094609"/>
                  </a:lnTo>
                  <a:close/>
                  <a:moveTo>
                    <a:pt x="997395" y="6009196"/>
                  </a:moveTo>
                  <a:lnTo>
                    <a:pt x="1323531" y="6335078"/>
                  </a:lnTo>
                  <a:lnTo>
                    <a:pt x="1649222" y="6009196"/>
                  </a:lnTo>
                  <a:lnTo>
                    <a:pt x="1323531" y="5683314"/>
                  </a:lnTo>
                  <a:lnTo>
                    <a:pt x="997395" y="6009196"/>
                  </a:lnTo>
                  <a:close/>
                  <a:moveTo>
                    <a:pt x="1558608" y="4612005"/>
                  </a:moveTo>
                  <a:lnTo>
                    <a:pt x="0" y="4612005"/>
                  </a:lnTo>
                  <a:lnTo>
                    <a:pt x="0" y="4313047"/>
                  </a:lnTo>
                  <a:lnTo>
                    <a:pt x="1558608" y="4313047"/>
                  </a:lnTo>
                  <a:lnTo>
                    <a:pt x="1558608" y="4612005"/>
                  </a:lnTo>
                  <a:close/>
                </a:path>
              </a:pathLst>
            </a:custGeom>
            <a:solidFill>
              <a:schemeClr val="bg2"/>
            </a:solidFill>
            <a:ln w="6343" cap="flat">
              <a:noFill/>
              <a:prstDash val="solid"/>
              <a:miter/>
            </a:ln>
          </p:spPr>
          <p:txBody>
            <a:bodyPr rtlCol="0" anchor="ctr"/>
            <a:lstStyle/>
            <a:p>
              <a:endParaRPr lang="en-US"/>
            </a:p>
          </p:txBody>
        </p:sp>
      </p:grpSp>
      <p:sp>
        <p:nvSpPr>
          <p:cNvPr id="2" name="Title 1"/>
          <p:cNvSpPr>
            <a:spLocks noGrp="1"/>
          </p:cNvSpPr>
          <p:nvPr>
            <p:ph type="ctrTitle"/>
          </p:nvPr>
        </p:nvSpPr>
        <p:spPr>
          <a:xfrm>
            <a:off x="612775" y="2469389"/>
            <a:ext cx="7253031" cy="1495794"/>
          </a:xfrm>
        </p:spPr>
        <p:txBody>
          <a:bodyPr anchor="b"/>
          <a:lstStyle>
            <a:lvl1pPr algn="l">
              <a:lnSpc>
                <a:spcPct val="90000"/>
              </a:lnSpc>
              <a:defRPr sz="5400" baseline="0">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612774" y="4172464"/>
            <a:ext cx="7253031" cy="398571"/>
          </a:xfrm>
          <a:prstGeom prst="rect">
            <a:avLst/>
          </a:prstGeom>
        </p:spPr>
        <p:txBody>
          <a:bodyPr vert="horz" wrap="square" lIns="0" tIns="0" rIns="0" bIns="0" rtlCol="0" anchor="t" anchorCtr="0">
            <a:spAutoFit/>
          </a:bodyPr>
          <a:lstStyle>
            <a:lvl1pPr marL="0" indent="0">
              <a:buNone/>
              <a:defRPr lang="en-GB" sz="2800" b="0" spc="0" dirty="0">
                <a:solidFill>
                  <a:schemeClr val="tx2"/>
                </a:solidFill>
                <a:latin typeface="+mn-lt"/>
                <a:ea typeface="+mj-ea"/>
                <a:cs typeface="+mj-cs"/>
              </a:defRPr>
            </a:lvl1pPr>
          </a:lstStyle>
          <a:p>
            <a:pPr lvl="0">
              <a:lnSpc>
                <a:spcPct val="90000"/>
              </a:lnSpc>
              <a:spcBef>
                <a:spcPct val="0"/>
              </a:spcBef>
            </a:pPr>
            <a:r>
              <a:rPr lang="en-US"/>
              <a:t>Click to edit Master subtitle style</a:t>
            </a:r>
            <a:endParaRPr lang="en-GB" dirty="0"/>
          </a:p>
        </p:txBody>
      </p:sp>
    </p:spTree>
    <p:extLst>
      <p:ext uri="{BB962C8B-B14F-4D97-AF65-F5344CB8AC3E}">
        <p14:creationId xmlns:p14="http://schemas.microsoft.com/office/powerpoint/2010/main" val="3549683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dec="http://schemas.microsoft.com/office/drawing/2017/decorative" xmlns:a16="http://schemas.microsoft.com/office/drawing/2014/main">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Two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3339" y="479425"/>
            <a:ext cx="10969626" cy="553998"/>
          </a:xfrm>
        </p:spPr>
        <p:txBody>
          <a:bodyPr/>
          <a:lstStyle>
            <a:lvl1pPr>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29401882-BFA3-37D3-7E37-F9127DDAA207}"/>
              </a:ext>
            </a:extLst>
          </p:cNvPr>
          <p:cNvSpPr>
            <a:spLocks noGrp="1"/>
          </p:cNvSpPr>
          <p:nvPr>
            <p:ph type="body" sz="quarter" idx="11" hasCustomPrompt="1"/>
          </p:nvPr>
        </p:nvSpPr>
        <p:spPr>
          <a:xfrm>
            <a:off x="612774" y="1195161"/>
            <a:ext cx="5374621" cy="341632"/>
          </a:xfrm>
          <a:prstGeom prst="rect">
            <a:avLst/>
          </a:prstGeom>
        </p:spPr>
        <p:txBody>
          <a:bodyPr vert="horz" wrap="square" lIns="0" tIns="0" rIns="144000" bIns="0" rtlCol="0" anchor="t" anchorCtr="0">
            <a:noAutofit/>
          </a:bodyPr>
          <a:lstStyle>
            <a:lvl1pPr marL="0" indent="0">
              <a:buNone/>
              <a:defRPr lang="en-US" sz="2400" b="1" spc="0" dirty="0">
                <a:solidFill>
                  <a:schemeClr val="tx2"/>
                </a:solidFill>
                <a:latin typeface="Source Sans Pro Semibold" panose="020B0603030403020204" pitchFamily="34" charset="0"/>
                <a:ea typeface="+mj-ea"/>
                <a:cs typeface="+mj-cs"/>
              </a:defRPr>
            </a:lvl1pPr>
          </a:lstStyle>
          <a:p>
            <a:pPr lvl="0">
              <a:lnSpc>
                <a:spcPct val="90000"/>
              </a:lnSpc>
              <a:spcBef>
                <a:spcPct val="0"/>
              </a:spcBef>
            </a:pPr>
            <a:r>
              <a:rPr lang="en-US" dirty="0"/>
              <a:t>Click to insert subheading</a:t>
            </a:r>
          </a:p>
        </p:txBody>
      </p:sp>
      <p:sp>
        <p:nvSpPr>
          <p:cNvPr id="13" name="Text Placeholder 12">
            <a:extLst>
              <a:ext uri="{FF2B5EF4-FFF2-40B4-BE49-F238E27FC236}">
                <a16:creationId xmlns:a16="http://schemas.microsoft.com/office/drawing/2014/main" id="{35D47925-5336-F228-8E90-52E6E5F771B5}"/>
              </a:ext>
            </a:extLst>
          </p:cNvPr>
          <p:cNvSpPr>
            <a:spLocks noGrp="1"/>
          </p:cNvSpPr>
          <p:nvPr>
            <p:ph type="body" sz="quarter" idx="12"/>
          </p:nvPr>
        </p:nvSpPr>
        <p:spPr>
          <a:xfrm>
            <a:off x="613200" y="1736725"/>
            <a:ext cx="5375398" cy="4176825"/>
          </a:xfrm>
          <a:prstGeom prst="rect">
            <a:avLst/>
          </a:prstGeom>
        </p:spPr>
        <p:txBody>
          <a:bodyPr r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10">
            <a:extLst>
              <a:ext uri="{FF2B5EF4-FFF2-40B4-BE49-F238E27FC236}">
                <a16:creationId xmlns:a16="http://schemas.microsoft.com/office/drawing/2014/main" id="{242202C5-06F0-945C-9654-D7A3F9D15866}"/>
              </a:ext>
            </a:extLst>
          </p:cNvPr>
          <p:cNvSpPr>
            <a:spLocks noGrp="1"/>
          </p:cNvSpPr>
          <p:nvPr>
            <p:ph type="body" sz="quarter" idx="13" hasCustomPrompt="1"/>
          </p:nvPr>
        </p:nvSpPr>
        <p:spPr>
          <a:xfrm>
            <a:off x="6208344" y="1195161"/>
            <a:ext cx="5374621" cy="341632"/>
          </a:xfrm>
          <a:prstGeom prst="rect">
            <a:avLst/>
          </a:prstGeom>
        </p:spPr>
        <p:txBody>
          <a:bodyPr vert="horz" wrap="square" lIns="0" tIns="0" rIns="144000" bIns="0" rtlCol="0" anchor="t" anchorCtr="0">
            <a:noAutofit/>
          </a:bodyPr>
          <a:lstStyle>
            <a:lvl1pPr marL="0" indent="0">
              <a:buNone/>
              <a:defRPr lang="en-US" sz="2400" b="1" spc="0" dirty="0">
                <a:solidFill>
                  <a:schemeClr val="tx2"/>
                </a:solidFill>
                <a:latin typeface="Source Sans Pro Semibold" panose="020B0603030403020204" pitchFamily="34" charset="0"/>
                <a:ea typeface="+mj-ea"/>
                <a:cs typeface="+mj-cs"/>
              </a:defRPr>
            </a:lvl1pPr>
          </a:lstStyle>
          <a:p>
            <a:pPr lvl="0">
              <a:lnSpc>
                <a:spcPct val="90000"/>
              </a:lnSpc>
              <a:spcBef>
                <a:spcPct val="0"/>
              </a:spcBef>
            </a:pPr>
            <a:r>
              <a:rPr lang="en-US" dirty="0"/>
              <a:t>Click to insert subheading</a:t>
            </a:r>
          </a:p>
        </p:txBody>
      </p:sp>
      <p:sp>
        <p:nvSpPr>
          <p:cNvPr id="5" name="Text Placeholder 12">
            <a:extLst>
              <a:ext uri="{FF2B5EF4-FFF2-40B4-BE49-F238E27FC236}">
                <a16:creationId xmlns:a16="http://schemas.microsoft.com/office/drawing/2014/main" id="{6AC0176A-10D1-37F1-6216-3039AF0B137E}"/>
              </a:ext>
            </a:extLst>
          </p:cNvPr>
          <p:cNvSpPr>
            <a:spLocks noGrp="1"/>
          </p:cNvSpPr>
          <p:nvPr>
            <p:ph type="body" sz="quarter" idx="14"/>
          </p:nvPr>
        </p:nvSpPr>
        <p:spPr>
          <a:xfrm>
            <a:off x="6207567" y="1736725"/>
            <a:ext cx="5375398" cy="4176825"/>
          </a:xfrm>
          <a:prstGeom prst="rect">
            <a:avLst/>
          </a:prstGeom>
        </p:spPr>
        <p:txBody>
          <a:bodyPr r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E591A0A9-0520-A82D-E1B7-0FD583340DC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90186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p15="http://schemas.microsoft.com/office/powerpoint/2012/main">
      <p:transition>
        <p:fade/>
      </p:transition>
    </mc:Fallback>
  </mc:AlternateContent>
  <p:extLst>
    <p:ext uri="{DCECCB84-F9BA-43D5-87BE-67443E8EF086}">
      <p15:sldGuideLst xmlns:p15="http://schemas.microsoft.com/office/powerpoint/2012/main">
        <p15:guide id="5" orient="horz" pos="749" userDrawn="1">
          <p15:clr>
            <a:srgbClr val="A4A3A4"/>
          </p15:clr>
        </p15:guide>
        <p15:guide id="6" pos="3772" userDrawn="1">
          <p15:clr>
            <a:srgbClr val="A4A3A4"/>
          </p15:clr>
        </p15:guide>
        <p15:guide id="7" pos="3908" userDrawn="1">
          <p15:clr>
            <a:srgbClr val="A4A3A4"/>
          </p15:clr>
        </p15:guide>
        <p15:guide id="8" orient="horz" pos="1094"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hree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4" y="479425"/>
            <a:ext cx="10969626" cy="553998"/>
          </a:xfrm>
        </p:spPr>
        <p:txBody>
          <a:bodyPr/>
          <a:lstStyle>
            <a:lvl1pPr>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29401882-BFA3-37D3-7E37-F9127DDAA207}"/>
              </a:ext>
            </a:extLst>
          </p:cNvPr>
          <p:cNvSpPr>
            <a:spLocks noGrp="1"/>
          </p:cNvSpPr>
          <p:nvPr>
            <p:ph type="body" sz="quarter" idx="11" hasCustomPrompt="1"/>
          </p:nvPr>
        </p:nvSpPr>
        <p:spPr>
          <a:xfrm>
            <a:off x="612774" y="1195161"/>
            <a:ext cx="3498361" cy="341632"/>
          </a:xfrm>
          <a:prstGeom prst="rect">
            <a:avLst/>
          </a:prstGeom>
        </p:spPr>
        <p:txBody>
          <a:bodyPr vert="horz" wrap="square" lIns="0" tIns="0" rIns="144000" bIns="0" rtlCol="0" anchor="t" anchorCtr="0">
            <a:noAutofit/>
          </a:bodyPr>
          <a:lstStyle>
            <a:lvl1pPr marL="0" indent="0">
              <a:buNone/>
              <a:defRPr lang="en-US" sz="2400" b="1" spc="0" dirty="0">
                <a:solidFill>
                  <a:schemeClr val="tx2"/>
                </a:solidFill>
                <a:latin typeface="Source Sans Pro Semibold" panose="020B0603030403020204" pitchFamily="34" charset="0"/>
                <a:ea typeface="+mj-ea"/>
                <a:cs typeface="+mj-cs"/>
              </a:defRPr>
            </a:lvl1pPr>
          </a:lstStyle>
          <a:p>
            <a:pPr lvl="0">
              <a:lnSpc>
                <a:spcPct val="90000"/>
              </a:lnSpc>
              <a:spcBef>
                <a:spcPct val="0"/>
              </a:spcBef>
            </a:pPr>
            <a:r>
              <a:rPr lang="en-US" dirty="0"/>
              <a:t>Subheading</a:t>
            </a:r>
          </a:p>
        </p:txBody>
      </p:sp>
      <p:sp>
        <p:nvSpPr>
          <p:cNvPr id="13" name="Text Placeholder 12">
            <a:extLst>
              <a:ext uri="{FF2B5EF4-FFF2-40B4-BE49-F238E27FC236}">
                <a16:creationId xmlns:a16="http://schemas.microsoft.com/office/drawing/2014/main" id="{35D47925-5336-F228-8E90-52E6E5F771B5}"/>
              </a:ext>
            </a:extLst>
          </p:cNvPr>
          <p:cNvSpPr>
            <a:spLocks noGrp="1"/>
          </p:cNvSpPr>
          <p:nvPr>
            <p:ph type="body" sz="quarter" idx="12"/>
          </p:nvPr>
        </p:nvSpPr>
        <p:spPr>
          <a:xfrm>
            <a:off x="613200" y="1736725"/>
            <a:ext cx="3498866" cy="4176825"/>
          </a:xfrm>
          <a:prstGeom prst="rect">
            <a:avLst/>
          </a:prstGeom>
        </p:spPr>
        <p:txBody>
          <a:bodyPr r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10">
            <a:extLst>
              <a:ext uri="{FF2B5EF4-FFF2-40B4-BE49-F238E27FC236}">
                <a16:creationId xmlns:a16="http://schemas.microsoft.com/office/drawing/2014/main" id="{242202C5-06F0-945C-9654-D7A3F9D15866}"/>
              </a:ext>
            </a:extLst>
          </p:cNvPr>
          <p:cNvSpPr>
            <a:spLocks noGrp="1"/>
          </p:cNvSpPr>
          <p:nvPr>
            <p:ph type="body" sz="quarter" idx="13" hasCustomPrompt="1"/>
          </p:nvPr>
        </p:nvSpPr>
        <p:spPr>
          <a:xfrm>
            <a:off x="4342777" y="1195161"/>
            <a:ext cx="3509620" cy="341632"/>
          </a:xfrm>
          <a:prstGeom prst="rect">
            <a:avLst/>
          </a:prstGeom>
        </p:spPr>
        <p:txBody>
          <a:bodyPr vert="horz" wrap="square" lIns="0" tIns="0" rIns="144000" bIns="0" rtlCol="0" anchor="t" anchorCtr="0">
            <a:noAutofit/>
          </a:bodyPr>
          <a:lstStyle>
            <a:lvl1pPr marL="0" indent="0">
              <a:buNone/>
              <a:defRPr lang="en-US" sz="2400" b="1" spc="0" dirty="0">
                <a:solidFill>
                  <a:schemeClr val="tx2"/>
                </a:solidFill>
                <a:latin typeface="Source Sans Pro Semibold" panose="020B0603030403020204" pitchFamily="34" charset="0"/>
                <a:ea typeface="+mj-ea"/>
                <a:cs typeface="+mj-cs"/>
              </a:defRPr>
            </a:lvl1pPr>
          </a:lstStyle>
          <a:p>
            <a:pPr lvl="0">
              <a:lnSpc>
                <a:spcPct val="90000"/>
              </a:lnSpc>
              <a:spcBef>
                <a:spcPct val="0"/>
              </a:spcBef>
            </a:pPr>
            <a:r>
              <a:rPr lang="en-US" dirty="0"/>
              <a:t>Subheading</a:t>
            </a:r>
          </a:p>
        </p:txBody>
      </p:sp>
      <p:sp>
        <p:nvSpPr>
          <p:cNvPr id="5" name="Text Placeholder 12">
            <a:extLst>
              <a:ext uri="{FF2B5EF4-FFF2-40B4-BE49-F238E27FC236}">
                <a16:creationId xmlns:a16="http://schemas.microsoft.com/office/drawing/2014/main" id="{6AC0176A-10D1-37F1-6216-3039AF0B137E}"/>
              </a:ext>
            </a:extLst>
          </p:cNvPr>
          <p:cNvSpPr>
            <a:spLocks noGrp="1"/>
          </p:cNvSpPr>
          <p:nvPr>
            <p:ph type="body" sz="quarter" idx="14"/>
          </p:nvPr>
        </p:nvSpPr>
        <p:spPr>
          <a:xfrm>
            <a:off x="4342777" y="1736725"/>
            <a:ext cx="3509620" cy="4176825"/>
          </a:xfrm>
          <a:prstGeom prst="rect">
            <a:avLst/>
          </a:prstGeom>
        </p:spPr>
        <p:txBody>
          <a:bodyPr r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0">
            <a:extLst>
              <a:ext uri="{FF2B5EF4-FFF2-40B4-BE49-F238E27FC236}">
                <a16:creationId xmlns:a16="http://schemas.microsoft.com/office/drawing/2014/main" id="{20AB00B2-BFC9-67B6-A0A5-03D8673FD013}"/>
              </a:ext>
            </a:extLst>
          </p:cNvPr>
          <p:cNvSpPr>
            <a:spLocks noGrp="1"/>
          </p:cNvSpPr>
          <p:nvPr>
            <p:ph type="body" sz="quarter" idx="15" hasCustomPrompt="1"/>
          </p:nvPr>
        </p:nvSpPr>
        <p:spPr>
          <a:xfrm>
            <a:off x="8084038" y="1195161"/>
            <a:ext cx="3498361" cy="341632"/>
          </a:xfrm>
          <a:prstGeom prst="rect">
            <a:avLst/>
          </a:prstGeom>
        </p:spPr>
        <p:txBody>
          <a:bodyPr vert="horz" wrap="square" lIns="0" tIns="0" rIns="144000" bIns="0" rtlCol="0" anchor="t" anchorCtr="0">
            <a:noAutofit/>
          </a:bodyPr>
          <a:lstStyle>
            <a:lvl1pPr marL="0" indent="0">
              <a:buNone/>
              <a:defRPr lang="en-US" sz="2400" b="1" spc="0" dirty="0">
                <a:solidFill>
                  <a:schemeClr val="tx2"/>
                </a:solidFill>
                <a:latin typeface="Source Sans Pro Semibold" panose="020B0603030403020204" pitchFamily="34" charset="0"/>
                <a:ea typeface="+mj-ea"/>
                <a:cs typeface="+mj-cs"/>
              </a:defRPr>
            </a:lvl1pPr>
          </a:lstStyle>
          <a:p>
            <a:pPr lvl="0">
              <a:lnSpc>
                <a:spcPct val="90000"/>
              </a:lnSpc>
              <a:spcBef>
                <a:spcPct val="0"/>
              </a:spcBef>
            </a:pPr>
            <a:r>
              <a:rPr lang="en-US" dirty="0"/>
              <a:t>Subheading</a:t>
            </a:r>
          </a:p>
        </p:txBody>
      </p:sp>
      <p:sp>
        <p:nvSpPr>
          <p:cNvPr id="12" name="Text Placeholder 12">
            <a:extLst>
              <a:ext uri="{FF2B5EF4-FFF2-40B4-BE49-F238E27FC236}">
                <a16:creationId xmlns:a16="http://schemas.microsoft.com/office/drawing/2014/main" id="{6AF1AE7D-7B4B-1705-ACAA-1277CBE9BC44}"/>
              </a:ext>
            </a:extLst>
          </p:cNvPr>
          <p:cNvSpPr>
            <a:spLocks noGrp="1"/>
          </p:cNvSpPr>
          <p:nvPr>
            <p:ph type="body" sz="quarter" idx="16"/>
          </p:nvPr>
        </p:nvSpPr>
        <p:spPr>
          <a:xfrm>
            <a:off x="8084038" y="1736725"/>
            <a:ext cx="3498361" cy="4176825"/>
          </a:xfrm>
          <a:prstGeom prst="rect">
            <a:avLst/>
          </a:prstGeom>
        </p:spPr>
        <p:txBody>
          <a:bodyPr r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E591A0A9-0520-A82D-E1B7-0FD583340DC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53801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p15="http://schemas.microsoft.com/office/powerpoint/2012/main">
      <p:transition>
        <p:fade/>
      </p:transition>
    </mc:Fallback>
  </mc:AlternateContent>
  <p:extLst>
    <p:ext uri="{DCECCB84-F9BA-43D5-87BE-67443E8EF086}">
      <p15:sldGuideLst xmlns:p15="http://schemas.microsoft.com/office/powerpoint/2012/main">
        <p15:guide id="7" orient="horz" pos="749" userDrawn="1">
          <p15:clr>
            <a:srgbClr val="A4A3A4"/>
          </p15:clr>
        </p15:guide>
        <p15:guide id="8" pos="2593" userDrawn="1">
          <p15:clr>
            <a:srgbClr val="A4A3A4"/>
          </p15:clr>
        </p15:guide>
        <p15:guide id="9" pos="2729" userDrawn="1">
          <p15:clr>
            <a:srgbClr val="A4A3A4"/>
          </p15:clr>
        </p15:guide>
        <p15:guide id="10" pos="4951" userDrawn="1">
          <p15:clr>
            <a:srgbClr val="A4A3A4"/>
          </p15:clr>
        </p15:guide>
        <p15:guide id="11" pos="5087" userDrawn="1">
          <p15:clr>
            <a:srgbClr val="A4A3A4"/>
          </p15:clr>
        </p15:guide>
        <p15:guide id="12" orient="horz" pos="1094"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heading,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13339" y="479425"/>
            <a:ext cx="5374056" cy="553998"/>
          </a:xfrm>
        </p:spPr>
        <p:txBody>
          <a:bodyPr/>
          <a:lstStyle>
            <a:lvl1pPr>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29401882-BFA3-37D3-7E37-F9127DDAA207}"/>
              </a:ext>
            </a:extLst>
          </p:cNvPr>
          <p:cNvSpPr>
            <a:spLocks noGrp="1"/>
          </p:cNvSpPr>
          <p:nvPr>
            <p:ph type="body" sz="quarter" idx="11" hasCustomPrompt="1"/>
          </p:nvPr>
        </p:nvSpPr>
        <p:spPr>
          <a:xfrm>
            <a:off x="612774" y="1736725"/>
            <a:ext cx="5374621" cy="341632"/>
          </a:xfrm>
          <a:prstGeom prst="rect">
            <a:avLst/>
          </a:prstGeom>
        </p:spPr>
        <p:txBody>
          <a:bodyPr vert="horz" wrap="square" lIns="0" tIns="0" rIns="144000" bIns="0" rtlCol="0" anchor="t" anchorCtr="0">
            <a:noAutofit/>
          </a:bodyPr>
          <a:lstStyle>
            <a:lvl1pPr marL="0" indent="0">
              <a:buNone/>
              <a:defRPr lang="en-US" sz="2400" b="1" spc="0" dirty="0">
                <a:solidFill>
                  <a:schemeClr val="tx2"/>
                </a:solidFill>
                <a:latin typeface="Source Sans Pro Semibold" panose="020B0603030403020204" pitchFamily="34" charset="0"/>
                <a:ea typeface="+mj-ea"/>
                <a:cs typeface="+mj-cs"/>
              </a:defRPr>
            </a:lvl1pPr>
          </a:lstStyle>
          <a:p>
            <a:pPr lvl="0">
              <a:lnSpc>
                <a:spcPct val="90000"/>
              </a:lnSpc>
              <a:spcBef>
                <a:spcPct val="0"/>
              </a:spcBef>
            </a:pPr>
            <a:r>
              <a:rPr lang="en-US" dirty="0"/>
              <a:t>Subheading</a:t>
            </a:r>
          </a:p>
        </p:txBody>
      </p:sp>
      <p:sp>
        <p:nvSpPr>
          <p:cNvPr id="13" name="Text Placeholder 12">
            <a:extLst>
              <a:ext uri="{FF2B5EF4-FFF2-40B4-BE49-F238E27FC236}">
                <a16:creationId xmlns:a16="http://schemas.microsoft.com/office/drawing/2014/main" id="{35D47925-5336-F228-8E90-52E6E5F771B5}"/>
              </a:ext>
            </a:extLst>
          </p:cNvPr>
          <p:cNvSpPr>
            <a:spLocks noGrp="1"/>
          </p:cNvSpPr>
          <p:nvPr>
            <p:ph type="body" sz="quarter" idx="12"/>
          </p:nvPr>
        </p:nvSpPr>
        <p:spPr>
          <a:xfrm>
            <a:off x="613200" y="2241550"/>
            <a:ext cx="5375398" cy="3672000"/>
          </a:xfrm>
          <a:prstGeom prst="rect">
            <a:avLst/>
          </a:prstGeom>
        </p:spPr>
        <p:txBody>
          <a:bodyPr r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E591A0A9-0520-A82D-E1B7-0FD583340DC5}"/>
              </a:ext>
            </a:extLst>
          </p:cNvPr>
          <p:cNvSpPr>
            <a:spLocks noGrp="1"/>
          </p:cNvSpPr>
          <p:nvPr>
            <p:ph type="ftr" sz="quarter" idx="10"/>
          </p:nvPr>
        </p:nvSpPr>
        <p:spPr>
          <a:xfrm>
            <a:off x="612774" y="6216878"/>
            <a:ext cx="5375276" cy="215444"/>
          </a:xfrm>
        </p:spPr>
        <p:txBody>
          <a:bodyPr/>
          <a:lstStyle/>
          <a:p>
            <a:endParaRPr lang="en-US" dirty="0"/>
          </a:p>
        </p:txBody>
      </p:sp>
      <p:sp>
        <p:nvSpPr>
          <p:cNvPr id="6" name="Picture Placeholder 17">
            <a:extLst>
              <a:ext uri="{FF2B5EF4-FFF2-40B4-BE49-F238E27FC236}">
                <a16:creationId xmlns:a16="http://schemas.microsoft.com/office/drawing/2014/main" id="{F88CAA6A-1B54-50DF-B118-FCCC00E492B3}"/>
              </a:ext>
              <a:ext uri="{C183D7F6-B498-43B3-948B-1728B52AA6E4}">
                <adec:decorative xmlns:adec="http://schemas.microsoft.com/office/drawing/2017/decorative" val="1"/>
              </a:ext>
            </a:extLst>
          </p:cNvPr>
          <p:cNvSpPr>
            <a:spLocks noGrp="1"/>
          </p:cNvSpPr>
          <p:nvPr>
            <p:ph type="pic" sz="quarter" idx="13" hasCustomPrompt="1"/>
          </p:nvPr>
        </p:nvSpPr>
        <p:spPr>
          <a:xfrm>
            <a:off x="6203403" y="0"/>
            <a:ext cx="5988595" cy="6858000"/>
          </a:xfrm>
          <a:prstGeom prst="rect">
            <a:avLst/>
          </a:prstGeom>
          <a:solidFill>
            <a:schemeClr val="tx1">
              <a:alpha val="20000"/>
            </a:schemeClr>
          </a:solidFill>
        </p:spPr>
        <p:txBody>
          <a:bodyPr wrap="square" rIns="612000" anchor="ctr">
            <a:noAutofit/>
          </a:bodyPr>
          <a:lstStyle>
            <a:lvl1pPr marL="0" indent="0" algn="r">
              <a:buNone/>
              <a:defRPr/>
            </a:lvl1pPr>
          </a:lstStyle>
          <a:p>
            <a:r>
              <a:rPr lang="en-GB" dirty="0"/>
              <a:t>Drag and drop image here</a:t>
            </a:r>
            <a:endParaRPr lang="en-US" dirty="0"/>
          </a:p>
        </p:txBody>
      </p:sp>
    </p:spTree>
    <p:extLst>
      <p:ext uri="{BB962C8B-B14F-4D97-AF65-F5344CB8AC3E}">
        <p14:creationId xmlns:p14="http://schemas.microsoft.com/office/powerpoint/2010/main" val="2162427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xmlns:p15="http://schemas.microsoft.com/office/powerpoint/2012/main">
      <p:transition>
        <p:fade/>
      </p:transition>
    </mc:Fallback>
  </mc:AlternateContent>
  <p:extLst>
    <p:ext uri="{DCECCB84-F9BA-43D5-87BE-67443E8EF086}">
      <p15:sldGuideLst xmlns:p15="http://schemas.microsoft.com/office/powerpoint/2012/main">
        <p15:guide id="5" orient="horz" pos="1412" userDrawn="1">
          <p15:clr>
            <a:srgbClr val="A4A3A4"/>
          </p15:clr>
        </p15:guide>
        <p15:guide id="6" pos="3772" userDrawn="1">
          <p15:clr>
            <a:srgbClr val="A4A3A4"/>
          </p15:clr>
        </p15:guide>
        <p15:guide id="7" pos="3908" userDrawn="1">
          <p15:clr>
            <a:srgbClr val="A4A3A4"/>
          </p15:clr>
        </p15:guide>
        <p15:guide id="8" orient="horz" pos="1094"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 Image, Title and Content">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F88CAA6A-1B54-50DF-B118-FCCC00E492B3}"/>
              </a:ext>
              <a:ext uri="{C183D7F6-B498-43B3-948B-1728B52AA6E4}">
                <adec:decorative xmlns:adec="http://schemas.microsoft.com/office/drawing/2017/decorative" val="1"/>
              </a:ext>
            </a:extLst>
          </p:cNvPr>
          <p:cNvSpPr>
            <a:spLocks noGrp="1"/>
          </p:cNvSpPr>
          <p:nvPr>
            <p:ph type="pic" sz="quarter" idx="13" hasCustomPrompt="1"/>
          </p:nvPr>
        </p:nvSpPr>
        <p:spPr>
          <a:xfrm>
            <a:off x="1" y="0"/>
            <a:ext cx="12191998" cy="2286000"/>
          </a:xfrm>
          <a:prstGeom prst="rect">
            <a:avLst/>
          </a:prstGeom>
          <a:solidFill>
            <a:schemeClr val="tx1">
              <a:alpha val="20000"/>
            </a:schemeClr>
          </a:solidFill>
        </p:spPr>
        <p:txBody>
          <a:bodyPr wrap="square" rIns="612000" anchor="ctr">
            <a:noAutofit/>
          </a:bodyPr>
          <a:lstStyle>
            <a:lvl1pPr marL="0" indent="0" algn="r">
              <a:buNone/>
              <a:defRPr/>
            </a:lvl1pPr>
          </a:lstStyle>
          <a:p>
            <a:r>
              <a:rPr lang="en-GB" dirty="0"/>
              <a:t>Drag and drop image here</a:t>
            </a:r>
            <a:endParaRPr lang="en-US" dirty="0"/>
          </a:p>
        </p:txBody>
      </p:sp>
      <p:sp>
        <p:nvSpPr>
          <p:cNvPr id="2" name="Title 1"/>
          <p:cNvSpPr>
            <a:spLocks noGrp="1"/>
          </p:cNvSpPr>
          <p:nvPr>
            <p:ph type="title"/>
          </p:nvPr>
        </p:nvSpPr>
        <p:spPr>
          <a:xfrm>
            <a:off x="613339" y="2762250"/>
            <a:ext cx="5073086" cy="553998"/>
          </a:xfrm>
        </p:spPr>
        <p:txBody>
          <a:bodyPr/>
          <a:lstStyle>
            <a:lvl1pPr>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35D47925-5336-F228-8E90-52E6E5F771B5}"/>
              </a:ext>
            </a:extLst>
          </p:cNvPr>
          <p:cNvSpPr>
            <a:spLocks noGrp="1"/>
          </p:cNvSpPr>
          <p:nvPr>
            <p:ph type="body" sz="quarter" idx="12"/>
          </p:nvPr>
        </p:nvSpPr>
        <p:spPr>
          <a:xfrm>
            <a:off x="6207002" y="2762250"/>
            <a:ext cx="5375398" cy="3151188"/>
          </a:xfrm>
          <a:prstGeom prst="rect">
            <a:avLst/>
          </a:prstGeom>
        </p:spPr>
        <p:txBody>
          <a:bodyPr rIns="144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E591A0A9-0520-A82D-E1B7-0FD583340DC5}"/>
              </a:ext>
            </a:extLst>
          </p:cNvPr>
          <p:cNvSpPr>
            <a:spLocks noGrp="1"/>
          </p:cNvSpPr>
          <p:nvPr>
            <p:ph type="ftr" sz="quarter" idx="10"/>
          </p:nvPr>
        </p:nvSpPr>
        <p:spPr>
          <a:xfrm>
            <a:off x="612774" y="6216878"/>
            <a:ext cx="5375276" cy="215444"/>
          </a:xfrm>
        </p:spPr>
        <p:txBody>
          <a:bodyPr/>
          <a:lstStyle/>
          <a:p>
            <a:endParaRPr lang="en-US" dirty="0"/>
          </a:p>
        </p:txBody>
      </p:sp>
    </p:spTree>
    <p:extLst>
      <p:ext uri="{BB962C8B-B14F-4D97-AF65-F5344CB8AC3E}">
        <p14:creationId xmlns:p14="http://schemas.microsoft.com/office/powerpoint/2010/main" val="2038754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xmlns:p15="http://schemas.microsoft.com/office/powerpoint/2012/main">
      <p:transition>
        <p:fade/>
      </p:transition>
    </mc:Fallback>
  </mc:AlternateContent>
  <p:extLst>
    <p:ext uri="{DCECCB84-F9BA-43D5-87BE-67443E8EF086}">
      <p15:sldGuideLst xmlns:p15="http://schemas.microsoft.com/office/powerpoint/2012/main">
        <p15:guide id="5" orient="horz" pos="1434" userDrawn="1">
          <p15:clr>
            <a:srgbClr val="A4A3A4"/>
          </p15:clr>
        </p15:guide>
        <p15:guide id="6" pos="3582" userDrawn="1">
          <p15:clr>
            <a:srgbClr val="A4A3A4"/>
          </p15:clr>
        </p15:guide>
        <p15:guide id="7" pos="3908" userDrawn="1">
          <p15:clr>
            <a:srgbClr val="A4A3A4"/>
          </p15:clr>
        </p15:guide>
        <p15:guide id="8" orient="horz" pos="1740"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mage Only">
    <p:bg>
      <p:bgPr>
        <a:solidFill>
          <a:schemeClr val="tx2"/>
        </a:solidFill>
        <a:effectLst/>
      </p:bgPr>
    </p:bg>
    <p:spTree>
      <p:nvGrpSpPr>
        <p:cNvPr id="1" name=""/>
        <p:cNvGrpSpPr/>
        <p:nvPr/>
      </p:nvGrpSpPr>
      <p:grpSpPr>
        <a:xfrm>
          <a:off x="0" y="0"/>
          <a:ext cx="0" cy="0"/>
          <a:chOff x="0" y="0"/>
          <a:chExt cx="0" cy="0"/>
        </a:xfrm>
      </p:grpSpPr>
      <p:sp>
        <p:nvSpPr>
          <p:cNvPr id="2" name="Picture Placeholder 6">
            <a:extLst>
              <a:ext uri="{C183D7F6-B498-43B3-948B-1728B52AA6E4}">
                <adec:decorative xmlns:adec="http://schemas.microsoft.com/office/drawing/2017/decorative" val="0"/>
              </a:ext>
            </a:extLst>
          </p:cNvPr>
          <p:cNvSpPr>
            <a:spLocks noGrp="1"/>
          </p:cNvSpPr>
          <p:nvPr>
            <p:ph type="pic" sz="quarter" idx="10" hasCustomPrompt="1"/>
          </p:nvPr>
        </p:nvSpPr>
        <p:spPr>
          <a:xfrm>
            <a:off x="0" y="0"/>
            <a:ext cx="12192000" cy="6858000"/>
          </a:xfrm>
          <a:prstGeom prst="rect">
            <a:avLst/>
          </a:prstGeom>
          <a:solidFill>
            <a:schemeClr val="tx1">
              <a:alpha val="10000"/>
            </a:schemeClr>
          </a:solidFill>
        </p:spPr>
        <p:txBody>
          <a:bodyPr lIns="0" tIns="0" anchor="ctr"/>
          <a:lstStyle>
            <a:lvl1pPr marL="0" indent="0" algn="ctr">
              <a:buNone/>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561086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dec="http://schemas.microsoft.com/office/drawing/2017/decorative">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Navy">
    <p:bg>
      <p:bgPr>
        <a:solidFill>
          <a:schemeClr val="tx2"/>
        </a:solidFill>
        <a:effectLst/>
      </p:bgPr>
    </p:bg>
    <p:spTree>
      <p:nvGrpSpPr>
        <p:cNvPr id="1" name=""/>
        <p:cNvGrpSpPr/>
        <p:nvPr/>
      </p:nvGrpSpPr>
      <p:grpSpPr>
        <a:xfrm>
          <a:off x="0" y="0"/>
          <a:ext cx="0" cy="0"/>
          <a:chOff x="0" y="0"/>
          <a:chExt cx="0" cy="0"/>
        </a:xfrm>
      </p:grpSpPr>
      <p:sp>
        <p:nvSpPr>
          <p:cNvPr id="50" name="Background graphic">
            <a:extLst>
              <a:ext uri="{FF2B5EF4-FFF2-40B4-BE49-F238E27FC236}">
                <a16:creationId xmlns:a16="http://schemas.microsoft.com/office/drawing/2014/main" id="{8CAF0025-2CF2-247E-9196-254D681D68B2}"/>
              </a:ext>
              <a:ext uri="{C183D7F6-B498-43B3-948B-1728B52AA6E4}">
                <adec:decorative xmlns:adec="http://schemas.microsoft.com/office/drawing/2017/decorative" val="1"/>
              </a:ext>
            </a:extLst>
          </p:cNvPr>
          <p:cNvSpPr/>
          <p:nvPr/>
        </p:nvSpPr>
        <p:spPr>
          <a:xfrm>
            <a:off x="8633016" y="0"/>
            <a:ext cx="2949384" cy="6858000"/>
          </a:xfrm>
          <a:custGeom>
            <a:avLst/>
            <a:gdLst>
              <a:gd name="connsiteX0" fmla="*/ 1713039 w 2949384"/>
              <a:gd name="connsiteY0" fmla="*/ 818198 h 6858000"/>
              <a:gd name="connsiteX1" fmla="*/ 1236091 w 2949384"/>
              <a:gd name="connsiteY1" fmla="*/ 818198 h 6858000"/>
              <a:gd name="connsiteX2" fmla="*/ 1236091 w 2949384"/>
              <a:gd name="connsiteY2" fmla="*/ 519239 h 6858000"/>
              <a:gd name="connsiteX3" fmla="*/ 1713039 w 2949384"/>
              <a:gd name="connsiteY3" fmla="*/ 519239 h 6858000"/>
              <a:gd name="connsiteX4" fmla="*/ 1713039 w 2949384"/>
              <a:gd name="connsiteY4" fmla="*/ 818198 h 6858000"/>
              <a:gd name="connsiteX5" fmla="*/ 2139125 w 2949384"/>
              <a:gd name="connsiteY5" fmla="*/ 3094609 h 6858000"/>
              <a:gd name="connsiteX6" fmla="*/ 2139125 w 2949384"/>
              <a:gd name="connsiteY6" fmla="*/ 3554413 h 6858000"/>
              <a:gd name="connsiteX7" fmla="*/ 2434209 w 2949384"/>
              <a:gd name="connsiteY7" fmla="*/ 3554413 h 6858000"/>
              <a:gd name="connsiteX8" fmla="*/ 2434209 w 2949384"/>
              <a:gd name="connsiteY8" fmla="*/ 3853244 h 6858000"/>
              <a:gd name="connsiteX9" fmla="*/ 2139125 w 2949384"/>
              <a:gd name="connsiteY9" fmla="*/ 3853244 h 6858000"/>
              <a:gd name="connsiteX10" fmla="*/ 2139125 w 2949384"/>
              <a:gd name="connsiteY10" fmla="*/ 5071936 h 6858000"/>
              <a:gd name="connsiteX11" fmla="*/ 2485708 w 2949384"/>
              <a:gd name="connsiteY11" fmla="*/ 5071936 h 6858000"/>
              <a:gd name="connsiteX12" fmla="*/ 2485708 w 2949384"/>
              <a:gd name="connsiteY12" fmla="*/ 5370640 h 6858000"/>
              <a:gd name="connsiteX13" fmla="*/ 2139125 w 2949384"/>
              <a:gd name="connsiteY13" fmla="*/ 5370640 h 6858000"/>
              <a:gd name="connsiteX14" fmla="*/ 2139125 w 2949384"/>
              <a:gd name="connsiteY14" fmla="*/ 6858000 h 6858000"/>
              <a:gd name="connsiteX15" fmla="*/ 1840294 w 2949384"/>
              <a:gd name="connsiteY15" fmla="*/ 6858000 h 6858000"/>
              <a:gd name="connsiteX16" fmla="*/ 1840294 w 2949384"/>
              <a:gd name="connsiteY16" fmla="*/ 5370640 h 6858000"/>
              <a:gd name="connsiteX17" fmla="*/ 1545336 w 2949384"/>
              <a:gd name="connsiteY17" fmla="*/ 5370640 h 6858000"/>
              <a:gd name="connsiteX18" fmla="*/ 1545336 w 2949384"/>
              <a:gd name="connsiteY18" fmla="*/ 5071936 h 6858000"/>
              <a:gd name="connsiteX19" fmla="*/ 1840294 w 2949384"/>
              <a:gd name="connsiteY19" fmla="*/ 5071936 h 6858000"/>
              <a:gd name="connsiteX20" fmla="*/ 1840294 w 2949384"/>
              <a:gd name="connsiteY20" fmla="*/ 3853244 h 6858000"/>
              <a:gd name="connsiteX21" fmla="*/ 206058 w 2949384"/>
              <a:gd name="connsiteY21" fmla="*/ 3853244 h 6858000"/>
              <a:gd name="connsiteX22" fmla="*/ 206058 w 2949384"/>
              <a:gd name="connsiteY22" fmla="*/ 3554413 h 6858000"/>
              <a:gd name="connsiteX23" fmla="*/ 1840294 w 2949384"/>
              <a:gd name="connsiteY23" fmla="*/ 3554413 h 6858000"/>
              <a:gd name="connsiteX24" fmla="*/ 1840294 w 2949384"/>
              <a:gd name="connsiteY24" fmla="*/ 3094609 h 6858000"/>
              <a:gd name="connsiteX25" fmla="*/ 1030161 w 2949384"/>
              <a:gd name="connsiteY25" fmla="*/ 3094609 h 6858000"/>
              <a:gd name="connsiteX26" fmla="*/ 1030161 w 2949384"/>
              <a:gd name="connsiteY26" fmla="*/ 2795651 h 6858000"/>
              <a:gd name="connsiteX27" fmla="*/ 1840294 w 2949384"/>
              <a:gd name="connsiteY27" fmla="*/ 2795651 h 6858000"/>
              <a:gd name="connsiteX28" fmla="*/ 1840294 w 2949384"/>
              <a:gd name="connsiteY28" fmla="*/ 2335721 h 6858000"/>
              <a:gd name="connsiteX29" fmla="*/ 412179 w 2949384"/>
              <a:gd name="connsiteY29" fmla="*/ 2335721 h 6858000"/>
              <a:gd name="connsiteX30" fmla="*/ 412179 w 2949384"/>
              <a:gd name="connsiteY30" fmla="*/ 2036763 h 6858000"/>
              <a:gd name="connsiteX31" fmla="*/ 1840294 w 2949384"/>
              <a:gd name="connsiteY31" fmla="*/ 2036763 h 6858000"/>
              <a:gd name="connsiteX32" fmla="*/ 1840294 w 2949384"/>
              <a:gd name="connsiteY32" fmla="*/ 1576959 h 6858000"/>
              <a:gd name="connsiteX33" fmla="*/ 206058 w 2949384"/>
              <a:gd name="connsiteY33" fmla="*/ 1576959 h 6858000"/>
              <a:gd name="connsiteX34" fmla="*/ 206058 w 2949384"/>
              <a:gd name="connsiteY34" fmla="*/ 1278128 h 6858000"/>
              <a:gd name="connsiteX35" fmla="*/ 1840294 w 2949384"/>
              <a:gd name="connsiteY35" fmla="*/ 1278128 h 6858000"/>
              <a:gd name="connsiteX36" fmla="*/ 1840294 w 2949384"/>
              <a:gd name="connsiteY36" fmla="*/ 0 h 6858000"/>
              <a:gd name="connsiteX37" fmla="*/ 2139125 w 2949384"/>
              <a:gd name="connsiteY37" fmla="*/ 0 h 6858000"/>
              <a:gd name="connsiteX38" fmla="*/ 2139125 w 2949384"/>
              <a:gd name="connsiteY38" fmla="*/ 1278128 h 6858000"/>
              <a:gd name="connsiteX39" fmla="*/ 2382838 w 2949384"/>
              <a:gd name="connsiteY39" fmla="*/ 1278128 h 6858000"/>
              <a:gd name="connsiteX40" fmla="*/ 2382838 w 2949384"/>
              <a:gd name="connsiteY40" fmla="*/ 1576959 h 6858000"/>
              <a:gd name="connsiteX41" fmla="*/ 2139125 w 2949384"/>
              <a:gd name="connsiteY41" fmla="*/ 1576959 h 6858000"/>
              <a:gd name="connsiteX42" fmla="*/ 2139125 w 2949384"/>
              <a:gd name="connsiteY42" fmla="*/ 2795651 h 6858000"/>
              <a:gd name="connsiteX43" fmla="*/ 2949385 w 2949384"/>
              <a:gd name="connsiteY43" fmla="*/ 2795651 h 6858000"/>
              <a:gd name="connsiteX44" fmla="*/ 2949385 w 2949384"/>
              <a:gd name="connsiteY44" fmla="*/ 3094609 h 6858000"/>
              <a:gd name="connsiteX45" fmla="*/ 2139125 w 2949384"/>
              <a:gd name="connsiteY45" fmla="*/ 3094609 h 6858000"/>
              <a:gd name="connsiteX46" fmla="*/ 997395 w 2949384"/>
              <a:gd name="connsiteY46" fmla="*/ 6009196 h 6858000"/>
              <a:gd name="connsiteX47" fmla="*/ 1323531 w 2949384"/>
              <a:gd name="connsiteY47" fmla="*/ 6335078 h 6858000"/>
              <a:gd name="connsiteX48" fmla="*/ 1649222 w 2949384"/>
              <a:gd name="connsiteY48" fmla="*/ 6009196 h 6858000"/>
              <a:gd name="connsiteX49" fmla="*/ 1323531 w 2949384"/>
              <a:gd name="connsiteY49" fmla="*/ 5683314 h 6858000"/>
              <a:gd name="connsiteX50" fmla="*/ 997395 w 2949384"/>
              <a:gd name="connsiteY50" fmla="*/ 6009196 h 6858000"/>
              <a:gd name="connsiteX51" fmla="*/ 1558608 w 2949384"/>
              <a:gd name="connsiteY51" fmla="*/ 4612005 h 6858000"/>
              <a:gd name="connsiteX52" fmla="*/ 0 w 2949384"/>
              <a:gd name="connsiteY52" fmla="*/ 4612005 h 6858000"/>
              <a:gd name="connsiteX53" fmla="*/ 0 w 2949384"/>
              <a:gd name="connsiteY53" fmla="*/ 4313047 h 6858000"/>
              <a:gd name="connsiteX54" fmla="*/ 1558608 w 2949384"/>
              <a:gd name="connsiteY54" fmla="*/ 4313047 h 6858000"/>
              <a:gd name="connsiteX55" fmla="*/ 1558608 w 2949384"/>
              <a:gd name="connsiteY55" fmla="*/ 46120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49384" h="6858000">
                <a:moveTo>
                  <a:pt x="1713039" y="818198"/>
                </a:moveTo>
                <a:lnTo>
                  <a:pt x="1236091" y="818198"/>
                </a:lnTo>
                <a:lnTo>
                  <a:pt x="1236091" y="519239"/>
                </a:lnTo>
                <a:lnTo>
                  <a:pt x="1713039" y="519239"/>
                </a:lnTo>
                <a:lnTo>
                  <a:pt x="1713039" y="818198"/>
                </a:lnTo>
                <a:close/>
                <a:moveTo>
                  <a:pt x="2139125" y="3094609"/>
                </a:moveTo>
                <a:lnTo>
                  <a:pt x="2139125" y="3554413"/>
                </a:lnTo>
                <a:lnTo>
                  <a:pt x="2434209" y="3554413"/>
                </a:lnTo>
                <a:lnTo>
                  <a:pt x="2434209" y="3853244"/>
                </a:lnTo>
                <a:lnTo>
                  <a:pt x="2139125" y="3853244"/>
                </a:lnTo>
                <a:lnTo>
                  <a:pt x="2139125" y="5071936"/>
                </a:lnTo>
                <a:lnTo>
                  <a:pt x="2485708" y="5071936"/>
                </a:lnTo>
                <a:lnTo>
                  <a:pt x="2485708" y="5370640"/>
                </a:lnTo>
                <a:lnTo>
                  <a:pt x="2139125" y="5370640"/>
                </a:lnTo>
                <a:lnTo>
                  <a:pt x="2139125" y="6858000"/>
                </a:lnTo>
                <a:lnTo>
                  <a:pt x="1840294" y="6858000"/>
                </a:lnTo>
                <a:lnTo>
                  <a:pt x="1840294" y="5370640"/>
                </a:lnTo>
                <a:lnTo>
                  <a:pt x="1545336" y="5370640"/>
                </a:lnTo>
                <a:lnTo>
                  <a:pt x="1545336" y="5071936"/>
                </a:lnTo>
                <a:lnTo>
                  <a:pt x="1840294" y="5071936"/>
                </a:lnTo>
                <a:lnTo>
                  <a:pt x="1840294" y="3853244"/>
                </a:lnTo>
                <a:lnTo>
                  <a:pt x="206058" y="3853244"/>
                </a:lnTo>
                <a:lnTo>
                  <a:pt x="206058" y="3554413"/>
                </a:lnTo>
                <a:lnTo>
                  <a:pt x="1840294" y="3554413"/>
                </a:lnTo>
                <a:lnTo>
                  <a:pt x="1840294" y="3094609"/>
                </a:lnTo>
                <a:lnTo>
                  <a:pt x="1030161" y="3094609"/>
                </a:lnTo>
                <a:lnTo>
                  <a:pt x="1030161" y="2795651"/>
                </a:lnTo>
                <a:lnTo>
                  <a:pt x="1840294" y="2795651"/>
                </a:lnTo>
                <a:lnTo>
                  <a:pt x="1840294" y="2335721"/>
                </a:lnTo>
                <a:lnTo>
                  <a:pt x="412179" y="2335721"/>
                </a:lnTo>
                <a:lnTo>
                  <a:pt x="412179" y="2036763"/>
                </a:lnTo>
                <a:lnTo>
                  <a:pt x="1840294" y="2036763"/>
                </a:lnTo>
                <a:lnTo>
                  <a:pt x="1840294" y="1576959"/>
                </a:lnTo>
                <a:lnTo>
                  <a:pt x="206058" y="1576959"/>
                </a:lnTo>
                <a:lnTo>
                  <a:pt x="206058" y="1278128"/>
                </a:lnTo>
                <a:lnTo>
                  <a:pt x="1840294" y="1278128"/>
                </a:lnTo>
                <a:lnTo>
                  <a:pt x="1840294" y="0"/>
                </a:lnTo>
                <a:lnTo>
                  <a:pt x="2139125" y="0"/>
                </a:lnTo>
                <a:lnTo>
                  <a:pt x="2139125" y="1278128"/>
                </a:lnTo>
                <a:lnTo>
                  <a:pt x="2382838" y="1278128"/>
                </a:lnTo>
                <a:lnTo>
                  <a:pt x="2382838" y="1576959"/>
                </a:lnTo>
                <a:lnTo>
                  <a:pt x="2139125" y="1576959"/>
                </a:lnTo>
                <a:lnTo>
                  <a:pt x="2139125" y="2795651"/>
                </a:lnTo>
                <a:lnTo>
                  <a:pt x="2949385" y="2795651"/>
                </a:lnTo>
                <a:lnTo>
                  <a:pt x="2949385" y="3094609"/>
                </a:lnTo>
                <a:lnTo>
                  <a:pt x="2139125" y="3094609"/>
                </a:lnTo>
                <a:close/>
                <a:moveTo>
                  <a:pt x="997395" y="6009196"/>
                </a:moveTo>
                <a:lnTo>
                  <a:pt x="1323531" y="6335078"/>
                </a:lnTo>
                <a:lnTo>
                  <a:pt x="1649222" y="6009196"/>
                </a:lnTo>
                <a:lnTo>
                  <a:pt x="1323531" y="5683314"/>
                </a:lnTo>
                <a:lnTo>
                  <a:pt x="997395" y="6009196"/>
                </a:lnTo>
                <a:close/>
                <a:moveTo>
                  <a:pt x="1558608" y="4612005"/>
                </a:moveTo>
                <a:lnTo>
                  <a:pt x="0" y="4612005"/>
                </a:lnTo>
                <a:lnTo>
                  <a:pt x="0" y="4313047"/>
                </a:lnTo>
                <a:lnTo>
                  <a:pt x="1558608" y="4313047"/>
                </a:lnTo>
                <a:lnTo>
                  <a:pt x="1558608" y="4612005"/>
                </a:lnTo>
                <a:close/>
              </a:path>
            </a:pathLst>
          </a:custGeom>
          <a:solidFill>
            <a:schemeClr val="bg1">
              <a:alpha val="5000"/>
            </a:schemeClr>
          </a:solidFill>
          <a:ln w="6343" cap="flat">
            <a:noFill/>
            <a:prstDash val="solid"/>
            <a:miter/>
          </a:ln>
        </p:spPr>
        <p:txBody>
          <a:bodyPr rtlCol="0" anchor="ctr"/>
          <a:lstStyle/>
          <a:p>
            <a:endParaRPr lang="en-US"/>
          </a:p>
        </p:txBody>
      </p:sp>
      <p:sp>
        <p:nvSpPr>
          <p:cNvPr id="54" name="New section text">
            <a:extLst>
              <a:ext uri="{FF2B5EF4-FFF2-40B4-BE49-F238E27FC236}">
                <a16:creationId xmlns:a16="http://schemas.microsoft.com/office/drawing/2014/main" id="{07A87CC3-DDBB-43CD-BD92-4A0D3B8D2D39}"/>
              </a:ext>
              <a:ext uri="{C183D7F6-B498-43B3-948B-1728B52AA6E4}">
                <adec:decorative xmlns:adec="http://schemas.microsoft.com/office/drawing/2017/decorative" val="1"/>
              </a:ext>
            </a:extLst>
          </p:cNvPr>
          <p:cNvSpPr txBox="1"/>
          <p:nvPr/>
        </p:nvSpPr>
        <p:spPr>
          <a:xfrm>
            <a:off x="612774" y="609069"/>
            <a:ext cx="2162175" cy="276999"/>
          </a:xfrm>
          <a:prstGeom prst="rect">
            <a:avLst/>
          </a:prstGeom>
          <a:noFill/>
        </p:spPr>
        <p:txBody>
          <a:bodyPr wrap="square" lIns="0" tIns="0" rIns="0" bIns="0" rtlCol="0">
            <a:spAutoFit/>
          </a:bodyPr>
          <a:lstStyle>
            <a:defPPr>
              <a:defRPr lang="en-US"/>
            </a:defPPr>
            <a:lvl1pPr>
              <a:defRPr sz="1600">
                <a:solidFill>
                  <a:schemeClr val="bg1"/>
                </a:solidFill>
                <a:latin typeface="Source Sans Pro SemiBold" panose="020B0603030403020204" pitchFamily="34" charset="0"/>
              </a:defRPr>
            </a:lvl1pPr>
          </a:lstStyle>
          <a:p>
            <a:pPr lvl="0"/>
            <a:r>
              <a:rPr lang="en-GB" sz="1800" dirty="0">
                <a:latin typeface="+mj-lt"/>
              </a:rPr>
              <a:t>NEW SECTION</a:t>
            </a:r>
            <a:endParaRPr lang="en-US" sz="1800" dirty="0">
              <a:latin typeface="+mj-lt"/>
            </a:endParaRPr>
          </a:p>
        </p:txBody>
      </p:sp>
      <p:grpSp>
        <p:nvGrpSpPr>
          <p:cNvPr id="67" name="Cochrane Logo">
            <a:extLst>
              <a:ext uri="{FF2B5EF4-FFF2-40B4-BE49-F238E27FC236}">
                <a16:creationId xmlns:a16="http://schemas.microsoft.com/office/drawing/2014/main" id="{8C879984-0894-1A7F-40FF-D65CFC368829}"/>
              </a:ext>
              <a:ext uri="{C183D7F6-B498-43B3-948B-1728B52AA6E4}">
                <adec:decorative xmlns:adec="http://schemas.microsoft.com/office/drawing/2017/decorative" val="1"/>
              </a:ext>
            </a:extLst>
          </p:cNvPr>
          <p:cNvGrpSpPr/>
          <p:nvPr/>
        </p:nvGrpSpPr>
        <p:grpSpPr>
          <a:xfrm>
            <a:off x="611659" y="6147913"/>
            <a:ext cx="1398116" cy="288086"/>
            <a:chOff x="611659" y="6147913"/>
            <a:chExt cx="1398116" cy="288086"/>
          </a:xfrm>
          <a:solidFill>
            <a:schemeClr val="bg1"/>
          </a:solidFill>
        </p:grpSpPr>
        <p:sp>
          <p:nvSpPr>
            <p:cNvPr id="68" name="Freeform: Shape 67">
              <a:extLst>
                <a:ext uri="{FF2B5EF4-FFF2-40B4-BE49-F238E27FC236}">
                  <a16:creationId xmlns:a16="http://schemas.microsoft.com/office/drawing/2014/main" id="{5C296069-A776-B71E-865F-2B0A051D3E4D}"/>
                </a:ext>
              </a:extLst>
            </p:cNvPr>
            <p:cNvSpPr/>
            <p:nvPr/>
          </p:nvSpPr>
          <p:spPr>
            <a:xfrm>
              <a:off x="611659" y="6148836"/>
              <a:ext cx="1398116" cy="286239"/>
            </a:xfrm>
            <a:custGeom>
              <a:avLst/>
              <a:gdLst>
                <a:gd name="connsiteX0" fmla="*/ 1081532 w 1398116"/>
                <a:gd name="connsiteY0" fmla="*/ 169848 h 286239"/>
                <a:gd name="connsiteX1" fmla="*/ 1042386 w 1398116"/>
                <a:gd name="connsiteY1" fmla="*/ 192930 h 286239"/>
                <a:gd name="connsiteX2" fmla="*/ 1058451 w 1398116"/>
                <a:gd name="connsiteY2" fmla="*/ 206163 h 286239"/>
                <a:gd name="connsiteX3" fmla="*/ 1058451 w 1398116"/>
                <a:gd name="connsiteY3" fmla="*/ 206193 h 286239"/>
                <a:gd name="connsiteX4" fmla="*/ 1081532 w 1398116"/>
                <a:gd name="connsiteY4" fmla="*/ 194345 h 286239"/>
                <a:gd name="connsiteX5" fmla="*/ 565186 w 1398116"/>
                <a:gd name="connsiteY5" fmla="*/ 125347 h 286239"/>
                <a:gd name="connsiteX6" fmla="*/ 539551 w 1398116"/>
                <a:gd name="connsiteY6" fmla="*/ 165047 h 286239"/>
                <a:gd name="connsiteX7" fmla="*/ 565186 w 1398116"/>
                <a:gd name="connsiteY7" fmla="*/ 204778 h 286239"/>
                <a:gd name="connsiteX8" fmla="*/ 590822 w 1398116"/>
                <a:gd name="connsiteY8" fmla="*/ 165047 h 286239"/>
                <a:gd name="connsiteX9" fmla="*/ 565186 w 1398116"/>
                <a:gd name="connsiteY9" fmla="*/ 125347 h 286239"/>
                <a:gd name="connsiteX10" fmla="*/ 1339520 w 1398116"/>
                <a:gd name="connsiteY10" fmla="*/ 123378 h 286239"/>
                <a:gd name="connsiteX11" fmla="*/ 1312468 w 1398116"/>
                <a:gd name="connsiteY11" fmla="*/ 150706 h 286239"/>
                <a:gd name="connsiteX12" fmla="*/ 1362878 w 1398116"/>
                <a:gd name="connsiteY12" fmla="*/ 150706 h 286239"/>
                <a:gd name="connsiteX13" fmla="*/ 1362909 w 1398116"/>
                <a:gd name="connsiteY13" fmla="*/ 150706 h 286239"/>
                <a:gd name="connsiteX14" fmla="*/ 1339520 w 1398116"/>
                <a:gd name="connsiteY14" fmla="*/ 123378 h 286239"/>
                <a:gd name="connsiteX15" fmla="*/ 1219558 w 1398116"/>
                <a:gd name="connsiteY15" fmla="*/ 91864 h 286239"/>
                <a:gd name="connsiteX16" fmla="*/ 1262920 w 1398116"/>
                <a:gd name="connsiteY16" fmla="*/ 148183 h 286239"/>
                <a:gd name="connsiteX17" fmla="*/ 1262920 w 1398116"/>
                <a:gd name="connsiteY17" fmla="*/ 234938 h 286239"/>
                <a:gd name="connsiteX18" fmla="*/ 1221528 w 1398116"/>
                <a:gd name="connsiteY18" fmla="*/ 234938 h 286239"/>
                <a:gd name="connsiteX19" fmla="*/ 1221528 w 1398116"/>
                <a:gd name="connsiteY19" fmla="*/ 153538 h 286239"/>
                <a:gd name="connsiteX20" fmla="*/ 1204355 w 1398116"/>
                <a:gd name="connsiteY20" fmla="*/ 127071 h 286239"/>
                <a:gd name="connsiteX21" fmla="*/ 1178443 w 1398116"/>
                <a:gd name="connsiteY21" fmla="*/ 140582 h 286239"/>
                <a:gd name="connsiteX22" fmla="*/ 1178443 w 1398116"/>
                <a:gd name="connsiteY22" fmla="*/ 234938 h 286239"/>
                <a:gd name="connsiteX23" fmla="*/ 1137050 w 1398116"/>
                <a:gd name="connsiteY23" fmla="*/ 234938 h 286239"/>
                <a:gd name="connsiteX24" fmla="*/ 1137050 w 1398116"/>
                <a:gd name="connsiteY24" fmla="*/ 95219 h 286239"/>
                <a:gd name="connsiteX25" fmla="*/ 1170810 w 1398116"/>
                <a:gd name="connsiteY25" fmla="*/ 95219 h 286239"/>
                <a:gd name="connsiteX26" fmla="*/ 1173641 w 1398116"/>
                <a:gd name="connsiteY26" fmla="*/ 112976 h 286239"/>
                <a:gd name="connsiteX27" fmla="*/ 1174780 w 1398116"/>
                <a:gd name="connsiteY27" fmla="*/ 112976 h 286239"/>
                <a:gd name="connsiteX28" fmla="*/ 1219558 w 1398116"/>
                <a:gd name="connsiteY28" fmla="*/ 91864 h 286239"/>
                <a:gd name="connsiteX29" fmla="*/ 1338689 w 1398116"/>
                <a:gd name="connsiteY29" fmla="*/ 91833 h 286239"/>
                <a:gd name="connsiteX30" fmla="*/ 1398116 w 1398116"/>
                <a:gd name="connsiteY30" fmla="*/ 158861 h 286239"/>
                <a:gd name="connsiteX31" fmla="*/ 1396423 w 1398116"/>
                <a:gd name="connsiteY31" fmla="*/ 176311 h 286239"/>
                <a:gd name="connsiteX32" fmla="*/ 1312776 w 1398116"/>
                <a:gd name="connsiteY32" fmla="*/ 176311 h 286239"/>
                <a:gd name="connsiteX33" fmla="*/ 1349122 w 1398116"/>
                <a:gd name="connsiteY33" fmla="*/ 206717 h 286239"/>
                <a:gd name="connsiteX34" fmla="*/ 1379251 w 1398116"/>
                <a:gd name="connsiteY34" fmla="*/ 197423 h 286239"/>
                <a:gd name="connsiteX35" fmla="*/ 1393069 w 1398116"/>
                <a:gd name="connsiteY35" fmla="*/ 222505 h 286239"/>
                <a:gd name="connsiteX36" fmla="*/ 1343490 w 1398116"/>
                <a:gd name="connsiteY36" fmla="*/ 238262 h 286239"/>
                <a:gd name="connsiteX37" fmla="*/ 1272799 w 1398116"/>
                <a:gd name="connsiteY37" fmla="*/ 165047 h 286239"/>
                <a:gd name="connsiteX38" fmla="*/ 1338689 w 1398116"/>
                <a:gd name="connsiteY38" fmla="*/ 91833 h 286239"/>
                <a:gd name="connsiteX39" fmla="*/ 984990 w 1398116"/>
                <a:gd name="connsiteY39" fmla="*/ 91833 h 286239"/>
                <a:gd name="connsiteX40" fmla="*/ 1001609 w 1398116"/>
                <a:gd name="connsiteY40" fmla="*/ 94665 h 286239"/>
                <a:gd name="connsiteX41" fmla="*/ 994839 w 1398116"/>
                <a:gd name="connsiteY41" fmla="*/ 130425 h 286239"/>
                <a:gd name="connsiteX42" fmla="*/ 979636 w 1398116"/>
                <a:gd name="connsiteY42" fmla="*/ 128179 h 286239"/>
                <a:gd name="connsiteX43" fmla="*/ 948922 w 1398116"/>
                <a:gd name="connsiteY43" fmla="*/ 153814 h 286239"/>
                <a:gd name="connsiteX44" fmla="*/ 948922 w 1398116"/>
                <a:gd name="connsiteY44" fmla="*/ 234938 h 286239"/>
                <a:gd name="connsiteX45" fmla="*/ 907529 w 1398116"/>
                <a:gd name="connsiteY45" fmla="*/ 234938 h 286239"/>
                <a:gd name="connsiteX46" fmla="*/ 907529 w 1398116"/>
                <a:gd name="connsiteY46" fmla="*/ 95219 h 286239"/>
                <a:gd name="connsiteX47" fmla="*/ 941320 w 1398116"/>
                <a:gd name="connsiteY47" fmla="*/ 95219 h 286239"/>
                <a:gd name="connsiteX48" fmla="*/ 944152 w 1398116"/>
                <a:gd name="connsiteY48" fmla="*/ 119716 h 286239"/>
                <a:gd name="connsiteX49" fmla="*/ 945290 w 1398116"/>
                <a:gd name="connsiteY49" fmla="*/ 119716 h 286239"/>
                <a:gd name="connsiteX50" fmla="*/ 984990 w 1398116"/>
                <a:gd name="connsiteY50" fmla="*/ 91833 h 286239"/>
                <a:gd name="connsiteX51" fmla="*/ 714415 w 1398116"/>
                <a:gd name="connsiteY51" fmla="*/ 91833 h 286239"/>
                <a:gd name="connsiteX52" fmla="*/ 755253 w 1398116"/>
                <a:gd name="connsiteY52" fmla="*/ 107898 h 286239"/>
                <a:gd name="connsiteX53" fmla="*/ 736388 w 1398116"/>
                <a:gd name="connsiteY53" fmla="*/ 133534 h 286239"/>
                <a:gd name="connsiteX54" fmla="*/ 716969 w 1398116"/>
                <a:gd name="connsiteY54" fmla="*/ 125378 h 286239"/>
                <a:gd name="connsiteX55" fmla="*/ 684286 w 1398116"/>
                <a:gd name="connsiteY55" fmla="*/ 165078 h 286239"/>
                <a:gd name="connsiteX56" fmla="*/ 715553 w 1398116"/>
                <a:gd name="connsiteY56" fmla="*/ 204778 h 286239"/>
                <a:gd name="connsiteX57" fmla="*/ 740605 w 1398116"/>
                <a:gd name="connsiteY57" fmla="*/ 194653 h 286239"/>
                <a:gd name="connsiteX58" fmla="*/ 757223 w 1398116"/>
                <a:gd name="connsiteY58" fmla="*/ 220843 h 286239"/>
                <a:gd name="connsiteX59" fmla="*/ 710753 w 1398116"/>
                <a:gd name="connsiteY59" fmla="*/ 238293 h 286239"/>
                <a:gd name="connsiteX60" fmla="*/ 641755 w 1398116"/>
                <a:gd name="connsiteY60" fmla="*/ 165078 h 286239"/>
                <a:gd name="connsiteX61" fmla="*/ 714415 w 1398116"/>
                <a:gd name="connsiteY61" fmla="*/ 91864 h 286239"/>
                <a:gd name="connsiteX62" fmla="*/ 565186 w 1398116"/>
                <a:gd name="connsiteY62" fmla="*/ 91833 h 286239"/>
                <a:gd name="connsiteX63" fmla="*/ 633076 w 1398116"/>
                <a:gd name="connsiteY63" fmla="*/ 165047 h 286239"/>
                <a:gd name="connsiteX64" fmla="*/ 565186 w 1398116"/>
                <a:gd name="connsiteY64" fmla="*/ 238262 h 286239"/>
                <a:gd name="connsiteX65" fmla="*/ 497019 w 1398116"/>
                <a:gd name="connsiteY65" fmla="*/ 165047 h 286239"/>
                <a:gd name="connsiteX66" fmla="*/ 565186 w 1398116"/>
                <a:gd name="connsiteY66" fmla="*/ 91833 h 286239"/>
                <a:gd name="connsiteX67" fmla="*/ 1067437 w 1398116"/>
                <a:gd name="connsiteY67" fmla="*/ 91802 h 286239"/>
                <a:gd name="connsiteX68" fmla="*/ 1122924 w 1398116"/>
                <a:gd name="connsiteY68" fmla="*/ 154891 h 286239"/>
                <a:gd name="connsiteX69" fmla="*/ 1122924 w 1398116"/>
                <a:gd name="connsiteY69" fmla="*/ 234876 h 286239"/>
                <a:gd name="connsiteX70" fmla="*/ 1089133 w 1398116"/>
                <a:gd name="connsiteY70" fmla="*/ 234876 h 286239"/>
                <a:gd name="connsiteX71" fmla="*/ 1086025 w 1398116"/>
                <a:gd name="connsiteY71" fmla="*/ 220504 h 286239"/>
                <a:gd name="connsiteX72" fmla="*/ 1085194 w 1398116"/>
                <a:gd name="connsiteY72" fmla="*/ 220504 h 286239"/>
                <a:gd name="connsiteX73" fmla="*/ 1044355 w 1398116"/>
                <a:gd name="connsiteY73" fmla="*/ 238231 h 286239"/>
                <a:gd name="connsiteX74" fmla="*/ 1002963 w 1398116"/>
                <a:gd name="connsiteY74" fmla="*/ 195976 h 286239"/>
                <a:gd name="connsiteX75" fmla="*/ 1021555 w 1398116"/>
                <a:gd name="connsiteY75" fmla="*/ 161620 h 286239"/>
                <a:gd name="connsiteX76" fmla="*/ 1081521 w 1398116"/>
                <a:gd name="connsiteY76" fmla="*/ 145015 h 286239"/>
                <a:gd name="connsiteX77" fmla="*/ 1081532 w 1398116"/>
                <a:gd name="connsiteY77" fmla="*/ 145043 h 286239"/>
                <a:gd name="connsiteX78" fmla="*/ 1081532 w 1398116"/>
                <a:gd name="connsiteY78" fmla="*/ 145012 h 286239"/>
                <a:gd name="connsiteX79" fmla="*/ 1081521 w 1398116"/>
                <a:gd name="connsiteY79" fmla="*/ 145015 h 286239"/>
                <a:gd name="connsiteX80" fmla="*/ 1075831 w 1398116"/>
                <a:gd name="connsiteY80" fmla="*/ 130252 h 286239"/>
                <a:gd name="connsiteX81" fmla="*/ 1059558 w 1398116"/>
                <a:gd name="connsiteY81" fmla="*/ 124763 h 286239"/>
                <a:gd name="connsiteX82" fmla="*/ 1022382 w 1398116"/>
                <a:gd name="connsiteY82" fmla="*/ 137442 h 286239"/>
                <a:gd name="connsiteX83" fmla="*/ 1007733 w 1398116"/>
                <a:gd name="connsiteY83" fmla="*/ 110114 h 286239"/>
                <a:gd name="connsiteX84" fmla="*/ 1067437 w 1398116"/>
                <a:gd name="connsiteY84" fmla="*/ 91802 h 286239"/>
                <a:gd name="connsiteX85" fmla="*/ 441346 w 1398116"/>
                <a:gd name="connsiteY85" fmla="*/ 47886 h 286239"/>
                <a:gd name="connsiteX86" fmla="*/ 441377 w 1398116"/>
                <a:gd name="connsiteY86" fmla="*/ 47886 h 286239"/>
                <a:gd name="connsiteX87" fmla="*/ 495725 w 1398116"/>
                <a:gd name="connsiteY87" fmla="*/ 71830 h 286239"/>
                <a:gd name="connsiteX88" fmla="*/ 472921 w 1398116"/>
                <a:gd name="connsiteY88" fmla="*/ 97465 h 286239"/>
                <a:gd name="connsiteX89" fmla="*/ 441931 w 1398116"/>
                <a:gd name="connsiteY89" fmla="*/ 83647 h 286239"/>
                <a:gd name="connsiteX90" fmla="*/ 396291 w 1398116"/>
                <a:gd name="connsiteY90" fmla="*/ 142797 h 286239"/>
                <a:gd name="connsiteX91" fmla="*/ 440792 w 1398116"/>
                <a:gd name="connsiteY91" fmla="*/ 202501 h 286239"/>
                <a:gd name="connsiteX92" fmla="*/ 475722 w 1398116"/>
                <a:gd name="connsiteY92" fmla="*/ 186159 h 286239"/>
                <a:gd name="connsiteX93" fmla="*/ 498526 w 1398116"/>
                <a:gd name="connsiteY93" fmla="*/ 211241 h 286239"/>
                <a:gd name="connsiteX94" fmla="*/ 440238 w 1398116"/>
                <a:gd name="connsiteY94" fmla="*/ 238293 h 286239"/>
                <a:gd name="connsiteX95" fmla="*/ 353760 w 1398116"/>
                <a:gd name="connsiteY95" fmla="*/ 144213 h 286239"/>
                <a:gd name="connsiteX96" fmla="*/ 441346 w 1398116"/>
                <a:gd name="connsiteY96" fmla="*/ 47886 h 286239"/>
                <a:gd name="connsiteX97" fmla="*/ 767656 w 1398116"/>
                <a:gd name="connsiteY97" fmla="*/ 37484 h 286239"/>
                <a:gd name="connsiteX98" fmla="*/ 809048 w 1398116"/>
                <a:gd name="connsiteY98" fmla="*/ 37484 h 286239"/>
                <a:gd name="connsiteX99" fmla="*/ 809048 w 1398116"/>
                <a:gd name="connsiteY99" fmla="*/ 85924 h 286239"/>
                <a:gd name="connsiteX100" fmla="*/ 807079 w 1398116"/>
                <a:gd name="connsiteY100" fmla="*/ 111006 h 286239"/>
                <a:gd name="connsiteX101" fmla="*/ 850164 w 1398116"/>
                <a:gd name="connsiteY101" fmla="*/ 91864 h 286239"/>
                <a:gd name="connsiteX102" fmla="*/ 893526 w 1398116"/>
                <a:gd name="connsiteY102" fmla="*/ 148182 h 286239"/>
                <a:gd name="connsiteX103" fmla="*/ 893526 w 1398116"/>
                <a:gd name="connsiteY103" fmla="*/ 234938 h 286239"/>
                <a:gd name="connsiteX104" fmla="*/ 852134 w 1398116"/>
                <a:gd name="connsiteY104" fmla="*/ 234938 h 286239"/>
                <a:gd name="connsiteX105" fmla="*/ 852134 w 1398116"/>
                <a:gd name="connsiteY105" fmla="*/ 153537 h 286239"/>
                <a:gd name="connsiteX106" fmla="*/ 834961 w 1398116"/>
                <a:gd name="connsiteY106" fmla="*/ 127071 h 286239"/>
                <a:gd name="connsiteX107" fmla="*/ 809048 w 1398116"/>
                <a:gd name="connsiteY107" fmla="*/ 140581 h 286239"/>
                <a:gd name="connsiteX108" fmla="*/ 809048 w 1398116"/>
                <a:gd name="connsiteY108" fmla="*/ 234938 h 286239"/>
                <a:gd name="connsiteX109" fmla="*/ 767656 w 1398116"/>
                <a:gd name="connsiteY109" fmla="*/ 234938 h 286239"/>
                <a:gd name="connsiteX110" fmla="*/ 161077 w 1398116"/>
                <a:gd name="connsiteY110" fmla="*/ 0 h 286239"/>
                <a:gd name="connsiteX111" fmla="*/ 288271 w 1398116"/>
                <a:gd name="connsiteY111" fmla="*/ 143105 h 286239"/>
                <a:gd name="connsiteX112" fmla="*/ 161077 w 1398116"/>
                <a:gd name="connsiteY112" fmla="*/ 286209 h 286239"/>
                <a:gd name="connsiteX113" fmla="*/ 161077 w 1398116"/>
                <a:gd name="connsiteY113" fmla="*/ 238385 h 286239"/>
                <a:gd name="connsiteX114" fmla="*/ 240939 w 1398116"/>
                <a:gd name="connsiteY114" fmla="*/ 143105 h 286239"/>
                <a:gd name="connsiteX115" fmla="*/ 161077 w 1398116"/>
                <a:gd name="connsiteY115" fmla="*/ 47825 h 286239"/>
                <a:gd name="connsiteX116" fmla="*/ 127194 w 1398116"/>
                <a:gd name="connsiteY116" fmla="*/ 0 h 286239"/>
                <a:gd name="connsiteX117" fmla="*/ 127194 w 1398116"/>
                <a:gd name="connsiteY117" fmla="*/ 47825 h 286239"/>
                <a:gd name="connsiteX118" fmla="*/ 47332 w 1398116"/>
                <a:gd name="connsiteY118" fmla="*/ 143105 h 286239"/>
                <a:gd name="connsiteX119" fmla="*/ 47332 w 1398116"/>
                <a:gd name="connsiteY119" fmla="*/ 143135 h 286239"/>
                <a:gd name="connsiteX120" fmla="*/ 127194 w 1398116"/>
                <a:gd name="connsiteY120" fmla="*/ 238415 h 286239"/>
                <a:gd name="connsiteX121" fmla="*/ 127194 w 1398116"/>
                <a:gd name="connsiteY121" fmla="*/ 286239 h 286239"/>
                <a:gd name="connsiteX122" fmla="*/ 0 w 1398116"/>
                <a:gd name="connsiteY122" fmla="*/ 143135 h 286239"/>
                <a:gd name="connsiteX123" fmla="*/ 127194 w 1398116"/>
                <a:gd name="connsiteY123" fmla="*/ 0 h 28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98116" h="286239">
                  <a:moveTo>
                    <a:pt x="1081532" y="169848"/>
                  </a:moveTo>
                  <a:cubicBezTo>
                    <a:pt x="1051957" y="173787"/>
                    <a:pt x="1042386" y="182250"/>
                    <a:pt x="1042386" y="192930"/>
                  </a:cubicBezTo>
                  <a:cubicBezTo>
                    <a:pt x="1042386" y="201947"/>
                    <a:pt x="1048572" y="206163"/>
                    <a:pt x="1058451" y="206163"/>
                  </a:cubicBezTo>
                  <a:lnTo>
                    <a:pt x="1058451" y="206193"/>
                  </a:lnTo>
                  <a:cubicBezTo>
                    <a:pt x="1068022" y="206193"/>
                    <a:pt x="1074238" y="201670"/>
                    <a:pt x="1081532" y="194345"/>
                  </a:cubicBezTo>
                  <a:close/>
                  <a:moveTo>
                    <a:pt x="565186" y="125347"/>
                  </a:moveTo>
                  <a:cubicBezTo>
                    <a:pt x="548291" y="125347"/>
                    <a:pt x="539551" y="140827"/>
                    <a:pt x="539551" y="165047"/>
                  </a:cubicBezTo>
                  <a:cubicBezTo>
                    <a:pt x="539551" y="189268"/>
                    <a:pt x="548013" y="204778"/>
                    <a:pt x="565186" y="204778"/>
                  </a:cubicBezTo>
                  <a:cubicBezTo>
                    <a:pt x="582082" y="204778"/>
                    <a:pt x="590822" y="189298"/>
                    <a:pt x="590822" y="165047"/>
                  </a:cubicBezTo>
                  <a:cubicBezTo>
                    <a:pt x="590822" y="140797"/>
                    <a:pt x="582082" y="125347"/>
                    <a:pt x="565186" y="125347"/>
                  </a:cubicBezTo>
                  <a:close/>
                  <a:moveTo>
                    <a:pt x="1339520" y="123378"/>
                  </a:moveTo>
                  <a:cubicBezTo>
                    <a:pt x="1326564" y="123378"/>
                    <a:pt x="1315300" y="132118"/>
                    <a:pt x="1312468" y="150706"/>
                  </a:cubicBezTo>
                  <a:lnTo>
                    <a:pt x="1362878" y="150706"/>
                  </a:lnTo>
                  <a:lnTo>
                    <a:pt x="1362909" y="150706"/>
                  </a:lnTo>
                  <a:cubicBezTo>
                    <a:pt x="1362909" y="134642"/>
                    <a:pt x="1356139" y="123378"/>
                    <a:pt x="1339520" y="123378"/>
                  </a:cubicBezTo>
                  <a:close/>
                  <a:moveTo>
                    <a:pt x="1219558" y="91864"/>
                  </a:moveTo>
                  <a:cubicBezTo>
                    <a:pt x="1249964" y="91864"/>
                    <a:pt x="1262920" y="113284"/>
                    <a:pt x="1262920" y="148183"/>
                  </a:cubicBezTo>
                  <a:lnTo>
                    <a:pt x="1262920" y="234938"/>
                  </a:lnTo>
                  <a:lnTo>
                    <a:pt x="1221528" y="234938"/>
                  </a:lnTo>
                  <a:lnTo>
                    <a:pt x="1221528" y="153538"/>
                  </a:lnTo>
                  <a:cubicBezTo>
                    <a:pt x="1221528" y="133257"/>
                    <a:pt x="1216173" y="127071"/>
                    <a:pt x="1204355" y="127071"/>
                  </a:cubicBezTo>
                  <a:cubicBezTo>
                    <a:pt x="1193922" y="127071"/>
                    <a:pt x="1187460" y="131872"/>
                    <a:pt x="1178443" y="140582"/>
                  </a:cubicBezTo>
                  <a:lnTo>
                    <a:pt x="1178443" y="234938"/>
                  </a:lnTo>
                  <a:lnTo>
                    <a:pt x="1137050" y="234938"/>
                  </a:lnTo>
                  <a:lnTo>
                    <a:pt x="1137050" y="95219"/>
                  </a:lnTo>
                  <a:lnTo>
                    <a:pt x="1170810" y="95219"/>
                  </a:lnTo>
                  <a:lnTo>
                    <a:pt x="1173641" y="112976"/>
                  </a:lnTo>
                  <a:lnTo>
                    <a:pt x="1174780" y="112976"/>
                  </a:lnTo>
                  <a:cubicBezTo>
                    <a:pt x="1186598" y="101712"/>
                    <a:pt x="1200693" y="91864"/>
                    <a:pt x="1219558" y="91864"/>
                  </a:cubicBezTo>
                  <a:close/>
                  <a:moveTo>
                    <a:pt x="1338689" y="91833"/>
                  </a:moveTo>
                  <a:cubicBezTo>
                    <a:pt x="1378420" y="91833"/>
                    <a:pt x="1398116" y="120854"/>
                    <a:pt x="1398116" y="158861"/>
                  </a:cubicBezTo>
                  <a:cubicBezTo>
                    <a:pt x="1398116" y="166186"/>
                    <a:pt x="1397285" y="172957"/>
                    <a:pt x="1396423" y="176311"/>
                  </a:cubicBezTo>
                  <a:lnTo>
                    <a:pt x="1312776" y="176311"/>
                  </a:lnTo>
                  <a:cubicBezTo>
                    <a:pt x="1316439" y="197423"/>
                    <a:pt x="1330534" y="206717"/>
                    <a:pt x="1349122" y="206717"/>
                  </a:cubicBezTo>
                  <a:cubicBezTo>
                    <a:pt x="1359555" y="206717"/>
                    <a:pt x="1369126" y="203609"/>
                    <a:pt x="1379251" y="197423"/>
                  </a:cubicBezTo>
                  <a:lnTo>
                    <a:pt x="1393069" y="222505"/>
                  </a:lnTo>
                  <a:cubicBezTo>
                    <a:pt x="1378697" y="232353"/>
                    <a:pt x="1360109" y="238262"/>
                    <a:pt x="1343490" y="238262"/>
                  </a:cubicBezTo>
                  <a:cubicBezTo>
                    <a:pt x="1303482" y="238262"/>
                    <a:pt x="1272799" y="211210"/>
                    <a:pt x="1272799" y="165047"/>
                  </a:cubicBezTo>
                  <a:cubicBezTo>
                    <a:pt x="1272799" y="118885"/>
                    <a:pt x="1305175" y="91833"/>
                    <a:pt x="1338689" y="91833"/>
                  </a:cubicBezTo>
                  <a:close/>
                  <a:moveTo>
                    <a:pt x="984990" y="91833"/>
                  </a:moveTo>
                  <a:cubicBezTo>
                    <a:pt x="992869" y="91833"/>
                    <a:pt x="997670" y="92972"/>
                    <a:pt x="1001609" y="94665"/>
                  </a:cubicBezTo>
                  <a:lnTo>
                    <a:pt x="994839" y="130425"/>
                  </a:lnTo>
                  <a:cubicBezTo>
                    <a:pt x="989761" y="129010"/>
                    <a:pt x="985545" y="128179"/>
                    <a:pt x="979636" y="128179"/>
                  </a:cubicBezTo>
                  <a:cubicBezTo>
                    <a:pt x="969203" y="128179"/>
                    <a:pt x="956246" y="134949"/>
                    <a:pt x="948922" y="153814"/>
                  </a:cubicBezTo>
                  <a:lnTo>
                    <a:pt x="948922" y="234938"/>
                  </a:lnTo>
                  <a:lnTo>
                    <a:pt x="907529" y="234938"/>
                  </a:lnTo>
                  <a:lnTo>
                    <a:pt x="907529" y="95219"/>
                  </a:lnTo>
                  <a:lnTo>
                    <a:pt x="941320" y="95219"/>
                  </a:lnTo>
                  <a:lnTo>
                    <a:pt x="944152" y="119716"/>
                  </a:lnTo>
                  <a:lnTo>
                    <a:pt x="945290" y="119716"/>
                  </a:lnTo>
                  <a:cubicBezTo>
                    <a:pt x="955446" y="100850"/>
                    <a:pt x="970649" y="91833"/>
                    <a:pt x="984990" y="91833"/>
                  </a:cubicBezTo>
                  <a:close/>
                  <a:moveTo>
                    <a:pt x="714415" y="91833"/>
                  </a:moveTo>
                  <a:cubicBezTo>
                    <a:pt x="731588" y="91833"/>
                    <a:pt x="745960" y="98327"/>
                    <a:pt x="755253" y="107898"/>
                  </a:cubicBezTo>
                  <a:lnTo>
                    <a:pt x="736388" y="133534"/>
                  </a:lnTo>
                  <a:cubicBezTo>
                    <a:pt x="729618" y="127902"/>
                    <a:pt x="723432" y="125378"/>
                    <a:pt x="716969" y="125378"/>
                  </a:cubicBezTo>
                  <a:cubicBezTo>
                    <a:pt x="696966" y="125378"/>
                    <a:pt x="684286" y="140858"/>
                    <a:pt x="684286" y="165078"/>
                  </a:cubicBezTo>
                  <a:cubicBezTo>
                    <a:pt x="684286" y="189298"/>
                    <a:pt x="697519" y="204778"/>
                    <a:pt x="715553" y="204778"/>
                  </a:cubicBezTo>
                  <a:cubicBezTo>
                    <a:pt x="725679" y="204778"/>
                    <a:pt x="733865" y="199978"/>
                    <a:pt x="740605" y="194653"/>
                  </a:cubicBezTo>
                  <a:lnTo>
                    <a:pt x="757223" y="220843"/>
                  </a:lnTo>
                  <a:cubicBezTo>
                    <a:pt x="743713" y="232661"/>
                    <a:pt x="725956" y="238293"/>
                    <a:pt x="710753" y="238293"/>
                  </a:cubicBezTo>
                  <a:cubicBezTo>
                    <a:pt x="671884" y="238293"/>
                    <a:pt x="641755" y="211518"/>
                    <a:pt x="641755" y="165078"/>
                  </a:cubicBezTo>
                  <a:cubicBezTo>
                    <a:pt x="641755" y="118639"/>
                    <a:pt x="675823" y="91864"/>
                    <a:pt x="714415" y="91864"/>
                  </a:cubicBezTo>
                  <a:close/>
                  <a:moveTo>
                    <a:pt x="565186" y="91833"/>
                  </a:moveTo>
                  <a:cubicBezTo>
                    <a:pt x="600393" y="91833"/>
                    <a:pt x="633076" y="118608"/>
                    <a:pt x="633076" y="165047"/>
                  </a:cubicBezTo>
                  <a:cubicBezTo>
                    <a:pt x="633076" y="211487"/>
                    <a:pt x="600393" y="238262"/>
                    <a:pt x="565186" y="238262"/>
                  </a:cubicBezTo>
                  <a:cubicBezTo>
                    <a:pt x="529979" y="238262"/>
                    <a:pt x="497019" y="211487"/>
                    <a:pt x="497019" y="165047"/>
                  </a:cubicBezTo>
                  <a:cubicBezTo>
                    <a:pt x="497019" y="118608"/>
                    <a:pt x="529702" y="91833"/>
                    <a:pt x="565186" y="91833"/>
                  </a:cubicBezTo>
                  <a:close/>
                  <a:moveTo>
                    <a:pt x="1067437" y="91802"/>
                  </a:moveTo>
                  <a:cubicBezTo>
                    <a:pt x="1103197" y="91802"/>
                    <a:pt x="1122924" y="112083"/>
                    <a:pt x="1122924" y="154891"/>
                  </a:cubicBezTo>
                  <a:lnTo>
                    <a:pt x="1122924" y="234876"/>
                  </a:lnTo>
                  <a:lnTo>
                    <a:pt x="1089133" y="234876"/>
                  </a:lnTo>
                  <a:lnTo>
                    <a:pt x="1086025" y="220504"/>
                  </a:lnTo>
                  <a:lnTo>
                    <a:pt x="1085194" y="220504"/>
                  </a:lnTo>
                  <a:cubicBezTo>
                    <a:pt x="1073376" y="230937"/>
                    <a:pt x="1060112" y="238231"/>
                    <a:pt x="1044355" y="238231"/>
                  </a:cubicBezTo>
                  <a:cubicBezTo>
                    <a:pt x="1018997" y="238231"/>
                    <a:pt x="1002963" y="219642"/>
                    <a:pt x="1002963" y="195976"/>
                  </a:cubicBezTo>
                  <a:cubicBezTo>
                    <a:pt x="1002963" y="181327"/>
                    <a:pt x="1008810" y="169994"/>
                    <a:pt x="1021555" y="161620"/>
                  </a:cubicBezTo>
                  <a:lnTo>
                    <a:pt x="1081521" y="145015"/>
                  </a:lnTo>
                  <a:lnTo>
                    <a:pt x="1081532" y="145043"/>
                  </a:lnTo>
                  <a:lnTo>
                    <a:pt x="1081532" y="145012"/>
                  </a:lnTo>
                  <a:lnTo>
                    <a:pt x="1081521" y="145015"/>
                  </a:lnTo>
                  <a:lnTo>
                    <a:pt x="1075831" y="130252"/>
                  </a:lnTo>
                  <a:cubicBezTo>
                    <a:pt x="1072307" y="126732"/>
                    <a:pt x="1067021" y="124763"/>
                    <a:pt x="1059558" y="124763"/>
                  </a:cubicBezTo>
                  <a:cubicBezTo>
                    <a:pt x="1047741" y="124763"/>
                    <a:pt x="1035893" y="129563"/>
                    <a:pt x="1022382" y="137442"/>
                  </a:cubicBezTo>
                  <a:lnTo>
                    <a:pt x="1007733" y="110114"/>
                  </a:lnTo>
                  <a:cubicBezTo>
                    <a:pt x="1025460" y="99404"/>
                    <a:pt x="1045463" y="91802"/>
                    <a:pt x="1067437" y="91802"/>
                  </a:cubicBezTo>
                  <a:close/>
                  <a:moveTo>
                    <a:pt x="441346" y="47886"/>
                  </a:moveTo>
                  <a:lnTo>
                    <a:pt x="441377" y="47886"/>
                  </a:lnTo>
                  <a:cubicBezTo>
                    <a:pt x="464181" y="47886"/>
                    <a:pt x="483354" y="59150"/>
                    <a:pt x="495725" y="71830"/>
                  </a:cubicBezTo>
                  <a:lnTo>
                    <a:pt x="472921" y="97465"/>
                  </a:lnTo>
                  <a:cubicBezTo>
                    <a:pt x="463627" y="89002"/>
                    <a:pt x="454610" y="83647"/>
                    <a:pt x="441931" y="83647"/>
                  </a:cubicBezTo>
                  <a:cubicBezTo>
                    <a:pt x="416295" y="83647"/>
                    <a:pt x="396291" y="105897"/>
                    <a:pt x="396291" y="142797"/>
                  </a:cubicBezTo>
                  <a:cubicBezTo>
                    <a:pt x="396291" y="179697"/>
                    <a:pt x="413741" y="202501"/>
                    <a:pt x="440792" y="202501"/>
                  </a:cubicBezTo>
                  <a:cubicBezTo>
                    <a:pt x="455718" y="202501"/>
                    <a:pt x="466704" y="196038"/>
                    <a:pt x="475722" y="186159"/>
                  </a:cubicBezTo>
                  <a:lnTo>
                    <a:pt x="498526" y="211241"/>
                  </a:lnTo>
                  <a:cubicBezTo>
                    <a:pt x="483323" y="228998"/>
                    <a:pt x="463042" y="238293"/>
                    <a:pt x="440238" y="238293"/>
                  </a:cubicBezTo>
                  <a:cubicBezTo>
                    <a:pt x="392629" y="238293"/>
                    <a:pt x="353760" y="205886"/>
                    <a:pt x="353760" y="144213"/>
                  </a:cubicBezTo>
                  <a:cubicBezTo>
                    <a:pt x="353760" y="82539"/>
                    <a:pt x="394045" y="47886"/>
                    <a:pt x="441346" y="47886"/>
                  </a:cubicBezTo>
                  <a:close/>
                  <a:moveTo>
                    <a:pt x="767656" y="37484"/>
                  </a:moveTo>
                  <a:lnTo>
                    <a:pt x="809048" y="37484"/>
                  </a:lnTo>
                  <a:lnTo>
                    <a:pt x="809048" y="85924"/>
                  </a:lnTo>
                  <a:lnTo>
                    <a:pt x="807079" y="111006"/>
                  </a:lnTo>
                  <a:cubicBezTo>
                    <a:pt x="817512" y="101712"/>
                    <a:pt x="831299" y="91864"/>
                    <a:pt x="850164" y="91864"/>
                  </a:cubicBezTo>
                  <a:cubicBezTo>
                    <a:pt x="880570" y="91864"/>
                    <a:pt x="893526" y="113284"/>
                    <a:pt x="893526" y="148182"/>
                  </a:cubicBezTo>
                  <a:lnTo>
                    <a:pt x="893526" y="234938"/>
                  </a:lnTo>
                  <a:lnTo>
                    <a:pt x="852134" y="234938"/>
                  </a:lnTo>
                  <a:lnTo>
                    <a:pt x="852134" y="153537"/>
                  </a:lnTo>
                  <a:cubicBezTo>
                    <a:pt x="852134" y="133256"/>
                    <a:pt x="846779" y="127071"/>
                    <a:pt x="834961" y="127071"/>
                  </a:cubicBezTo>
                  <a:cubicBezTo>
                    <a:pt x="824528" y="127071"/>
                    <a:pt x="818066" y="131872"/>
                    <a:pt x="809048" y="140581"/>
                  </a:cubicBezTo>
                  <a:lnTo>
                    <a:pt x="809048" y="234938"/>
                  </a:lnTo>
                  <a:lnTo>
                    <a:pt x="767656" y="234938"/>
                  </a:lnTo>
                  <a:close/>
                  <a:moveTo>
                    <a:pt x="161077" y="0"/>
                  </a:moveTo>
                  <a:cubicBezTo>
                    <a:pt x="232691" y="8402"/>
                    <a:pt x="288271" y="69245"/>
                    <a:pt x="288271" y="143105"/>
                  </a:cubicBezTo>
                  <a:cubicBezTo>
                    <a:pt x="288271" y="216965"/>
                    <a:pt x="232691" y="277808"/>
                    <a:pt x="161077" y="286209"/>
                  </a:cubicBezTo>
                  <a:lnTo>
                    <a:pt x="161077" y="238385"/>
                  </a:lnTo>
                  <a:cubicBezTo>
                    <a:pt x="206471" y="230383"/>
                    <a:pt x="240939" y="190776"/>
                    <a:pt x="240939" y="143105"/>
                  </a:cubicBezTo>
                  <a:cubicBezTo>
                    <a:pt x="240939" y="95434"/>
                    <a:pt x="206440" y="55857"/>
                    <a:pt x="161077" y="47825"/>
                  </a:cubicBezTo>
                  <a:close/>
                  <a:moveTo>
                    <a:pt x="127194" y="0"/>
                  </a:moveTo>
                  <a:lnTo>
                    <a:pt x="127194" y="47825"/>
                  </a:lnTo>
                  <a:cubicBezTo>
                    <a:pt x="81801" y="55826"/>
                    <a:pt x="47332" y="95434"/>
                    <a:pt x="47332" y="143105"/>
                  </a:cubicBezTo>
                  <a:lnTo>
                    <a:pt x="47332" y="143135"/>
                  </a:lnTo>
                  <a:cubicBezTo>
                    <a:pt x="47332" y="190806"/>
                    <a:pt x="81831" y="230383"/>
                    <a:pt x="127194" y="238415"/>
                  </a:cubicBezTo>
                  <a:lnTo>
                    <a:pt x="127194" y="286239"/>
                  </a:lnTo>
                  <a:cubicBezTo>
                    <a:pt x="55580" y="277838"/>
                    <a:pt x="0" y="217026"/>
                    <a:pt x="0" y="143135"/>
                  </a:cubicBezTo>
                  <a:cubicBezTo>
                    <a:pt x="0" y="69244"/>
                    <a:pt x="55580" y="8402"/>
                    <a:pt x="127194"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108E7A7-3FA0-9B15-71B5-5AC6B0F6BF99}"/>
                </a:ext>
              </a:extLst>
            </p:cNvPr>
            <p:cNvSpPr/>
            <p:nvPr/>
          </p:nvSpPr>
          <p:spPr>
            <a:xfrm>
              <a:off x="699399" y="6147913"/>
              <a:ext cx="83616" cy="288086"/>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2" name="Title 1"/>
          <p:cNvSpPr>
            <a:spLocks noGrp="1"/>
          </p:cNvSpPr>
          <p:nvPr>
            <p:ph type="ctrTitle"/>
          </p:nvPr>
        </p:nvSpPr>
        <p:spPr>
          <a:xfrm>
            <a:off x="612774" y="2869002"/>
            <a:ext cx="7449676" cy="569387"/>
          </a:xfrm>
        </p:spPr>
        <p:txBody>
          <a:bodyPr vert="horz" wrap="square" lIns="0" tIns="0" rIns="0" bIns="0" rtlCol="0" anchor="b" anchorCtr="0">
            <a:spAutoFit/>
          </a:bodyPr>
          <a:lstStyle>
            <a:lvl1pPr>
              <a:defRPr lang="en-GB" sz="4000" dirty="0">
                <a:solidFill>
                  <a:schemeClr val="bg1"/>
                </a:solidFill>
                <a:latin typeface="Source Sans Pro SemiBold" panose="020B0603030403020204" pitchFamily="34" charset="0"/>
              </a:defRPr>
            </a:lvl1pPr>
          </a:lstStyle>
          <a:p>
            <a:pPr lvl="0">
              <a:lnSpc>
                <a:spcPct val="90000"/>
              </a:lnSpc>
            </a:pPr>
            <a:r>
              <a:rPr lang="en-US"/>
              <a:t>Click to edit Master title style</a:t>
            </a:r>
            <a:endParaRPr lang="en-GB" dirty="0"/>
          </a:p>
        </p:txBody>
      </p:sp>
      <p:sp>
        <p:nvSpPr>
          <p:cNvPr id="3" name="Subtitle 2"/>
          <p:cNvSpPr>
            <a:spLocks noGrp="1"/>
          </p:cNvSpPr>
          <p:nvPr>
            <p:ph type="subTitle" idx="1"/>
          </p:nvPr>
        </p:nvSpPr>
        <p:spPr>
          <a:xfrm>
            <a:off x="612773" y="3616316"/>
            <a:ext cx="7449677" cy="1398136"/>
          </a:xfrm>
          <a:prstGeom prst="rect">
            <a:avLst/>
          </a:prstGeom>
        </p:spPr>
        <p:txBody>
          <a:bodyPr lIns="0" tIns="0" rIns="0" bIns="0">
            <a:normAutofit/>
          </a:bodyPr>
          <a:lstStyle>
            <a:lvl1pPr marL="0" indent="0" algn="l">
              <a:lnSpc>
                <a:spcPct val="100000"/>
              </a:lnSpc>
              <a:spcBef>
                <a:spcPts val="0"/>
              </a:spcBef>
              <a:buNone/>
              <a:defRPr sz="2000" b="0">
                <a:solidFill>
                  <a:schemeClr val="bg1"/>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8082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vider Slide Purple">
    <p:bg>
      <p:bgPr>
        <a:solidFill>
          <a:schemeClr val="bg2"/>
        </a:solidFill>
        <a:effectLst/>
      </p:bgPr>
    </p:bg>
    <p:spTree>
      <p:nvGrpSpPr>
        <p:cNvPr id="1" name=""/>
        <p:cNvGrpSpPr/>
        <p:nvPr/>
      </p:nvGrpSpPr>
      <p:grpSpPr>
        <a:xfrm>
          <a:off x="0" y="0"/>
          <a:ext cx="0" cy="0"/>
          <a:chOff x="0" y="0"/>
          <a:chExt cx="0" cy="0"/>
        </a:xfrm>
      </p:grpSpPr>
      <p:sp>
        <p:nvSpPr>
          <p:cNvPr id="4" name="Background graphic">
            <a:extLst>
              <a:ext uri="{FF2B5EF4-FFF2-40B4-BE49-F238E27FC236}">
                <a16:creationId xmlns:a16="http://schemas.microsoft.com/office/drawing/2014/main" id="{F2824C35-3AB6-F110-E24A-5F98A944B4AD}"/>
              </a:ext>
              <a:ext uri="{C183D7F6-B498-43B3-948B-1728B52AA6E4}">
                <adec:decorative xmlns:adec="http://schemas.microsoft.com/office/drawing/2017/decorative" val="1"/>
              </a:ext>
            </a:extLst>
          </p:cNvPr>
          <p:cNvSpPr/>
          <p:nvPr/>
        </p:nvSpPr>
        <p:spPr>
          <a:xfrm>
            <a:off x="8633016" y="0"/>
            <a:ext cx="2949384" cy="6858000"/>
          </a:xfrm>
          <a:custGeom>
            <a:avLst/>
            <a:gdLst>
              <a:gd name="connsiteX0" fmla="*/ 1713039 w 2949384"/>
              <a:gd name="connsiteY0" fmla="*/ 818198 h 6858000"/>
              <a:gd name="connsiteX1" fmla="*/ 1236091 w 2949384"/>
              <a:gd name="connsiteY1" fmla="*/ 818198 h 6858000"/>
              <a:gd name="connsiteX2" fmla="*/ 1236091 w 2949384"/>
              <a:gd name="connsiteY2" fmla="*/ 519239 h 6858000"/>
              <a:gd name="connsiteX3" fmla="*/ 1713039 w 2949384"/>
              <a:gd name="connsiteY3" fmla="*/ 519239 h 6858000"/>
              <a:gd name="connsiteX4" fmla="*/ 1713039 w 2949384"/>
              <a:gd name="connsiteY4" fmla="*/ 818198 h 6858000"/>
              <a:gd name="connsiteX5" fmla="*/ 2139125 w 2949384"/>
              <a:gd name="connsiteY5" fmla="*/ 3094609 h 6858000"/>
              <a:gd name="connsiteX6" fmla="*/ 2139125 w 2949384"/>
              <a:gd name="connsiteY6" fmla="*/ 3554413 h 6858000"/>
              <a:gd name="connsiteX7" fmla="*/ 2434209 w 2949384"/>
              <a:gd name="connsiteY7" fmla="*/ 3554413 h 6858000"/>
              <a:gd name="connsiteX8" fmla="*/ 2434209 w 2949384"/>
              <a:gd name="connsiteY8" fmla="*/ 3853244 h 6858000"/>
              <a:gd name="connsiteX9" fmla="*/ 2139125 w 2949384"/>
              <a:gd name="connsiteY9" fmla="*/ 3853244 h 6858000"/>
              <a:gd name="connsiteX10" fmla="*/ 2139125 w 2949384"/>
              <a:gd name="connsiteY10" fmla="*/ 5071936 h 6858000"/>
              <a:gd name="connsiteX11" fmla="*/ 2485708 w 2949384"/>
              <a:gd name="connsiteY11" fmla="*/ 5071936 h 6858000"/>
              <a:gd name="connsiteX12" fmla="*/ 2485708 w 2949384"/>
              <a:gd name="connsiteY12" fmla="*/ 5370640 h 6858000"/>
              <a:gd name="connsiteX13" fmla="*/ 2139125 w 2949384"/>
              <a:gd name="connsiteY13" fmla="*/ 5370640 h 6858000"/>
              <a:gd name="connsiteX14" fmla="*/ 2139125 w 2949384"/>
              <a:gd name="connsiteY14" fmla="*/ 6858000 h 6858000"/>
              <a:gd name="connsiteX15" fmla="*/ 1840294 w 2949384"/>
              <a:gd name="connsiteY15" fmla="*/ 6858000 h 6858000"/>
              <a:gd name="connsiteX16" fmla="*/ 1840294 w 2949384"/>
              <a:gd name="connsiteY16" fmla="*/ 5370640 h 6858000"/>
              <a:gd name="connsiteX17" fmla="*/ 1545336 w 2949384"/>
              <a:gd name="connsiteY17" fmla="*/ 5370640 h 6858000"/>
              <a:gd name="connsiteX18" fmla="*/ 1545336 w 2949384"/>
              <a:gd name="connsiteY18" fmla="*/ 5071936 h 6858000"/>
              <a:gd name="connsiteX19" fmla="*/ 1840294 w 2949384"/>
              <a:gd name="connsiteY19" fmla="*/ 5071936 h 6858000"/>
              <a:gd name="connsiteX20" fmla="*/ 1840294 w 2949384"/>
              <a:gd name="connsiteY20" fmla="*/ 3853244 h 6858000"/>
              <a:gd name="connsiteX21" fmla="*/ 206058 w 2949384"/>
              <a:gd name="connsiteY21" fmla="*/ 3853244 h 6858000"/>
              <a:gd name="connsiteX22" fmla="*/ 206058 w 2949384"/>
              <a:gd name="connsiteY22" fmla="*/ 3554413 h 6858000"/>
              <a:gd name="connsiteX23" fmla="*/ 1840294 w 2949384"/>
              <a:gd name="connsiteY23" fmla="*/ 3554413 h 6858000"/>
              <a:gd name="connsiteX24" fmla="*/ 1840294 w 2949384"/>
              <a:gd name="connsiteY24" fmla="*/ 3094609 h 6858000"/>
              <a:gd name="connsiteX25" fmla="*/ 1030161 w 2949384"/>
              <a:gd name="connsiteY25" fmla="*/ 3094609 h 6858000"/>
              <a:gd name="connsiteX26" fmla="*/ 1030161 w 2949384"/>
              <a:gd name="connsiteY26" fmla="*/ 2795651 h 6858000"/>
              <a:gd name="connsiteX27" fmla="*/ 1840294 w 2949384"/>
              <a:gd name="connsiteY27" fmla="*/ 2795651 h 6858000"/>
              <a:gd name="connsiteX28" fmla="*/ 1840294 w 2949384"/>
              <a:gd name="connsiteY28" fmla="*/ 2335721 h 6858000"/>
              <a:gd name="connsiteX29" fmla="*/ 412179 w 2949384"/>
              <a:gd name="connsiteY29" fmla="*/ 2335721 h 6858000"/>
              <a:gd name="connsiteX30" fmla="*/ 412179 w 2949384"/>
              <a:gd name="connsiteY30" fmla="*/ 2036763 h 6858000"/>
              <a:gd name="connsiteX31" fmla="*/ 1840294 w 2949384"/>
              <a:gd name="connsiteY31" fmla="*/ 2036763 h 6858000"/>
              <a:gd name="connsiteX32" fmla="*/ 1840294 w 2949384"/>
              <a:gd name="connsiteY32" fmla="*/ 1576959 h 6858000"/>
              <a:gd name="connsiteX33" fmla="*/ 206058 w 2949384"/>
              <a:gd name="connsiteY33" fmla="*/ 1576959 h 6858000"/>
              <a:gd name="connsiteX34" fmla="*/ 206058 w 2949384"/>
              <a:gd name="connsiteY34" fmla="*/ 1278128 h 6858000"/>
              <a:gd name="connsiteX35" fmla="*/ 1840294 w 2949384"/>
              <a:gd name="connsiteY35" fmla="*/ 1278128 h 6858000"/>
              <a:gd name="connsiteX36" fmla="*/ 1840294 w 2949384"/>
              <a:gd name="connsiteY36" fmla="*/ 0 h 6858000"/>
              <a:gd name="connsiteX37" fmla="*/ 2139125 w 2949384"/>
              <a:gd name="connsiteY37" fmla="*/ 0 h 6858000"/>
              <a:gd name="connsiteX38" fmla="*/ 2139125 w 2949384"/>
              <a:gd name="connsiteY38" fmla="*/ 1278128 h 6858000"/>
              <a:gd name="connsiteX39" fmla="*/ 2382838 w 2949384"/>
              <a:gd name="connsiteY39" fmla="*/ 1278128 h 6858000"/>
              <a:gd name="connsiteX40" fmla="*/ 2382838 w 2949384"/>
              <a:gd name="connsiteY40" fmla="*/ 1576959 h 6858000"/>
              <a:gd name="connsiteX41" fmla="*/ 2139125 w 2949384"/>
              <a:gd name="connsiteY41" fmla="*/ 1576959 h 6858000"/>
              <a:gd name="connsiteX42" fmla="*/ 2139125 w 2949384"/>
              <a:gd name="connsiteY42" fmla="*/ 2795651 h 6858000"/>
              <a:gd name="connsiteX43" fmla="*/ 2949385 w 2949384"/>
              <a:gd name="connsiteY43" fmla="*/ 2795651 h 6858000"/>
              <a:gd name="connsiteX44" fmla="*/ 2949385 w 2949384"/>
              <a:gd name="connsiteY44" fmla="*/ 3094609 h 6858000"/>
              <a:gd name="connsiteX45" fmla="*/ 2139125 w 2949384"/>
              <a:gd name="connsiteY45" fmla="*/ 3094609 h 6858000"/>
              <a:gd name="connsiteX46" fmla="*/ 997395 w 2949384"/>
              <a:gd name="connsiteY46" fmla="*/ 6009196 h 6858000"/>
              <a:gd name="connsiteX47" fmla="*/ 1323531 w 2949384"/>
              <a:gd name="connsiteY47" fmla="*/ 6335078 h 6858000"/>
              <a:gd name="connsiteX48" fmla="*/ 1649222 w 2949384"/>
              <a:gd name="connsiteY48" fmla="*/ 6009196 h 6858000"/>
              <a:gd name="connsiteX49" fmla="*/ 1323531 w 2949384"/>
              <a:gd name="connsiteY49" fmla="*/ 5683314 h 6858000"/>
              <a:gd name="connsiteX50" fmla="*/ 997395 w 2949384"/>
              <a:gd name="connsiteY50" fmla="*/ 6009196 h 6858000"/>
              <a:gd name="connsiteX51" fmla="*/ 1558608 w 2949384"/>
              <a:gd name="connsiteY51" fmla="*/ 4612005 h 6858000"/>
              <a:gd name="connsiteX52" fmla="*/ 0 w 2949384"/>
              <a:gd name="connsiteY52" fmla="*/ 4612005 h 6858000"/>
              <a:gd name="connsiteX53" fmla="*/ 0 w 2949384"/>
              <a:gd name="connsiteY53" fmla="*/ 4313047 h 6858000"/>
              <a:gd name="connsiteX54" fmla="*/ 1558608 w 2949384"/>
              <a:gd name="connsiteY54" fmla="*/ 4313047 h 6858000"/>
              <a:gd name="connsiteX55" fmla="*/ 1558608 w 2949384"/>
              <a:gd name="connsiteY55" fmla="*/ 46120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49384" h="6858000">
                <a:moveTo>
                  <a:pt x="1713039" y="818198"/>
                </a:moveTo>
                <a:lnTo>
                  <a:pt x="1236091" y="818198"/>
                </a:lnTo>
                <a:lnTo>
                  <a:pt x="1236091" y="519239"/>
                </a:lnTo>
                <a:lnTo>
                  <a:pt x="1713039" y="519239"/>
                </a:lnTo>
                <a:lnTo>
                  <a:pt x="1713039" y="818198"/>
                </a:lnTo>
                <a:close/>
                <a:moveTo>
                  <a:pt x="2139125" y="3094609"/>
                </a:moveTo>
                <a:lnTo>
                  <a:pt x="2139125" y="3554413"/>
                </a:lnTo>
                <a:lnTo>
                  <a:pt x="2434209" y="3554413"/>
                </a:lnTo>
                <a:lnTo>
                  <a:pt x="2434209" y="3853244"/>
                </a:lnTo>
                <a:lnTo>
                  <a:pt x="2139125" y="3853244"/>
                </a:lnTo>
                <a:lnTo>
                  <a:pt x="2139125" y="5071936"/>
                </a:lnTo>
                <a:lnTo>
                  <a:pt x="2485708" y="5071936"/>
                </a:lnTo>
                <a:lnTo>
                  <a:pt x="2485708" y="5370640"/>
                </a:lnTo>
                <a:lnTo>
                  <a:pt x="2139125" y="5370640"/>
                </a:lnTo>
                <a:lnTo>
                  <a:pt x="2139125" y="6858000"/>
                </a:lnTo>
                <a:lnTo>
                  <a:pt x="1840294" y="6858000"/>
                </a:lnTo>
                <a:lnTo>
                  <a:pt x="1840294" y="5370640"/>
                </a:lnTo>
                <a:lnTo>
                  <a:pt x="1545336" y="5370640"/>
                </a:lnTo>
                <a:lnTo>
                  <a:pt x="1545336" y="5071936"/>
                </a:lnTo>
                <a:lnTo>
                  <a:pt x="1840294" y="5071936"/>
                </a:lnTo>
                <a:lnTo>
                  <a:pt x="1840294" y="3853244"/>
                </a:lnTo>
                <a:lnTo>
                  <a:pt x="206058" y="3853244"/>
                </a:lnTo>
                <a:lnTo>
                  <a:pt x="206058" y="3554413"/>
                </a:lnTo>
                <a:lnTo>
                  <a:pt x="1840294" y="3554413"/>
                </a:lnTo>
                <a:lnTo>
                  <a:pt x="1840294" y="3094609"/>
                </a:lnTo>
                <a:lnTo>
                  <a:pt x="1030161" y="3094609"/>
                </a:lnTo>
                <a:lnTo>
                  <a:pt x="1030161" y="2795651"/>
                </a:lnTo>
                <a:lnTo>
                  <a:pt x="1840294" y="2795651"/>
                </a:lnTo>
                <a:lnTo>
                  <a:pt x="1840294" y="2335721"/>
                </a:lnTo>
                <a:lnTo>
                  <a:pt x="412179" y="2335721"/>
                </a:lnTo>
                <a:lnTo>
                  <a:pt x="412179" y="2036763"/>
                </a:lnTo>
                <a:lnTo>
                  <a:pt x="1840294" y="2036763"/>
                </a:lnTo>
                <a:lnTo>
                  <a:pt x="1840294" y="1576959"/>
                </a:lnTo>
                <a:lnTo>
                  <a:pt x="206058" y="1576959"/>
                </a:lnTo>
                <a:lnTo>
                  <a:pt x="206058" y="1278128"/>
                </a:lnTo>
                <a:lnTo>
                  <a:pt x="1840294" y="1278128"/>
                </a:lnTo>
                <a:lnTo>
                  <a:pt x="1840294" y="0"/>
                </a:lnTo>
                <a:lnTo>
                  <a:pt x="2139125" y="0"/>
                </a:lnTo>
                <a:lnTo>
                  <a:pt x="2139125" y="1278128"/>
                </a:lnTo>
                <a:lnTo>
                  <a:pt x="2382838" y="1278128"/>
                </a:lnTo>
                <a:lnTo>
                  <a:pt x="2382838" y="1576959"/>
                </a:lnTo>
                <a:lnTo>
                  <a:pt x="2139125" y="1576959"/>
                </a:lnTo>
                <a:lnTo>
                  <a:pt x="2139125" y="2795651"/>
                </a:lnTo>
                <a:lnTo>
                  <a:pt x="2949385" y="2795651"/>
                </a:lnTo>
                <a:lnTo>
                  <a:pt x="2949385" y="3094609"/>
                </a:lnTo>
                <a:lnTo>
                  <a:pt x="2139125" y="3094609"/>
                </a:lnTo>
                <a:close/>
                <a:moveTo>
                  <a:pt x="997395" y="6009196"/>
                </a:moveTo>
                <a:lnTo>
                  <a:pt x="1323531" y="6335078"/>
                </a:lnTo>
                <a:lnTo>
                  <a:pt x="1649222" y="6009196"/>
                </a:lnTo>
                <a:lnTo>
                  <a:pt x="1323531" y="5683314"/>
                </a:lnTo>
                <a:lnTo>
                  <a:pt x="997395" y="6009196"/>
                </a:lnTo>
                <a:close/>
                <a:moveTo>
                  <a:pt x="1558608" y="4612005"/>
                </a:moveTo>
                <a:lnTo>
                  <a:pt x="0" y="4612005"/>
                </a:lnTo>
                <a:lnTo>
                  <a:pt x="0" y="4313047"/>
                </a:lnTo>
                <a:lnTo>
                  <a:pt x="1558608" y="4313047"/>
                </a:lnTo>
                <a:lnTo>
                  <a:pt x="1558608" y="4612005"/>
                </a:lnTo>
                <a:close/>
              </a:path>
            </a:pathLst>
          </a:custGeom>
          <a:solidFill>
            <a:schemeClr val="bg1">
              <a:alpha val="5000"/>
            </a:schemeClr>
          </a:solidFill>
          <a:ln w="6343" cap="flat">
            <a:noFill/>
            <a:prstDash val="solid"/>
            <a:miter/>
          </a:ln>
        </p:spPr>
        <p:txBody>
          <a:bodyPr rtlCol="0" anchor="ctr"/>
          <a:lstStyle/>
          <a:p>
            <a:endParaRPr lang="en-US"/>
          </a:p>
        </p:txBody>
      </p:sp>
      <p:sp>
        <p:nvSpPr>
          <p:cNvPr id="22" name="New section text">
            <a:extLst>
              <a:ext uri="{FF2B5EF4-FFF2-40B4-BE49-F238E27FC236}">
                <a16:creationId xmlns:a16="http://schemas.microsoft.com/office/drawing/2014/main" id="{EF21324A-DA89-29D1-7F3D-F8DF9972799A}"/>
              </a:ext>
              <a:ext uri="{C183D7F6-B498-43B3-948B-1728B52AA6E4}">
                <adec:decorative xmlns:adec="http://schemas.microsoft.com/office/drawing/2017/decorative" val="1"/>
              </a:ext>
            </a:extLst>
          </p:cNvPr>
          <p:cNvSpPr txBox="1"/>
          <p:nvPr/>
        </p:nvSpPr>
        <p:spPr>
          <a:xfrm>
            <a:off x="612774" y="609069"/>
            <a:ext cx="2162175" cy="276999"/>
          </a:xfrm>
          <a:prstGeom prst="rect">
            <a:avLst/>
          </a:prstGeom>
          <a:noFill/>
        </p:spPr>
        <p:txBody>
          <a:bodyPr wrap="square" lIns="0" tIns="0" rIns="0" bIns="0" rtlCol="0">
            <a:spAutoFit/>
          </a:bodyPr>
          <a:lstStyle/>
          <a:p>
            <a:r>
              <a:rPr lang="en-GB" sz="1800" dirty="0">
                <a:solidFill>
                  <a:schemeClr val="bg1"/>
                </a:solidFill>
                <a:latin typeface="+mj-lt"/>
              </a:rPr>
              <a:t>NEW SECTION</a:t>
            </a:r>
            <a:endParaRPr lang="en-US" sz="1800" dirty="0">
              <a:solidFill>
                <a:schemeClr val="bg1"/>
              </a:solidFill>
              <a:latin typeface="+mj-lt"/>
            </a:endParaRPr>
          </a:p>
        </p:txBody>
      </p:sp>
      <p:grpSp>
        <p:nvGrpSpPr>
          <p:cNvPr id="36" name="Cochrane Logo">
            <a:extLst>
              <a:ext uri="{FF2B5EF4-FFF2-40B4-BE49-F238E27FC236}">
                <a16:creationId xmlns:a16="http://schemas.microsoft.com/office/drawing/2014/main" id="{D1B67EF4-6B07-4331-E01F-716C476A00C3}"/>
              </a:ext>
              <a:ext uri="{C183D7F6-B498-43B3-948B-1728B52AA6E4}">
                <adec:decorative xmlns:adec="http://schemas.microsoft.com/office/drawing/2017/decorative" val="1"/>
              </a:ext>
            </a:extLst>
          </p:cNvPr>
          <p:cNvGrpSpPr/>
          <p:nvPr/>
        </p:nvGrpSpPr>
        <p:grpSpPr>
          <a:xfrm>
            <a:off x="611659" y="6147913"/>
            <a:ext cx="1398116" cy="288086"/>
            <a:chOff x="611659" y="6147913"/>
            <a:chExt cx="1398116" cy="288086"/>
          </a:xfrm>
          <a:solidFill>
            <a:schemeClr val="bg1"/>
          </a:solidFill>
        </p:grpSpPr>
        <p:sp>
          <p:nvSpPr>
            <p:cNvPr id="35" name="Freeform: Shape 34">
              <a:extLst>
                <a:ext uri="{FF2B5EF4-FFF2-40B4-BE49-F238E27FC236}">
                  <a16:creationId xmlns:a16="http://schemas.microsoft.com/office/drawing/2014/main" id="{9D312B40-0981-100B-B500-981CD19E8659}"/>
                </a:ext>
              </a:extLst>
            </p:cNvPr>
            <p:cNvSpPr/>
            <p:nvPr/>
          </p:nvSpPr>
          <p:spPr>
            <a:xfrm>
              <a:off x="611659" y="6148836"/>
              <a:ext cx="1398116" cy="286239"/>
            </a:xfrm>
            <a:custGeom>
              <a:avLst/>
              <a:gdLst>
                <a:gd name="connsiteX0" fmla="*/ 1081532 w 1398116"/>
                <a:gd name="connsiteY0" fmla="*/ 169848 h 286239"/>
                <a:gd name="connsiteX1" fmla="*/ 1042386 w 1398116"/>
                <a:gd name="connsiteY1" fmla="*/ 192930 h 286239"/>
                <a:gd name="connsiteX2" fmla="*/ 1058451 w 1398116"/>
                <a:gd name="connsiteY2" fmla="*/ 206163 h 286239"/>
                <a:gd name="connsiteX3" fmla="*/ 1058451 w 1398116"/>
                <a:gd name="connsiteY3" fmla="*/ 206193 h 286239"/>
                <a:gd name="connsiteX4" fmla="*/ 1081532 w 1398116"/>
                <a:gd name="connsiteY4" fmla="*/ 194345 h 286239"/>
                <a:gd name="connsiteX5" fmla="*/ 565186 w 1398116"/>
                <a:gd name="connsiteY5" fmla="*/ 125347 h 286239"/>
                <a:gd name="connsiteX6" fmla="*/ 539551 w 1398116"/>
                <a:gd name="connsiteY6" fmla="*/ 165047 h 286239"/>
                <a:gd name="connsiteX7" fmla="*/ 565186 w 1398116"/>
                <a:gd name="connsiteY7" fmla="*/ 204778 h 286239"/>
                <a:gd name="connsiteX8" fmla="*/ 590822 w 1398116"/>
                <a:gd name="connsiteY8" fmla="*/ 165047 h 286239"/>
                <a:gd name="connsiteX9" fmla="*/ 565186 w 1398116"/>
                <a:gd name="connsiteY9" fmla="*/ 125347 h 286239"/>
                <a:gd name="connsiteX10" fmla="*/ 1339520 w 1398116"/>
                <a:gd name="connsiteY10" fmla="*/ 123378 h 286239"/>
                <a:gd name="connsiteX11" fmla="*/ 1312468 w 1398116"/>
                <a:gd name="connsiteY11" fmla="*/ 150706 h 286239"/>
                <a:gd name="connsiteX12" fmla="*/ 1362878 w 1398116"/>
                <a:gd name="connsiteY12" fmla="*/ 150706 h 286239"/>
                <a:gd name="connsiteX13" fmla="*/ 1362909 w 1398116"/>
                <a:gd name="connsiteY13" fmla="*/ 150706 h 286239"/>
                <a:gd name="connsiteX14" fmla="*/ 1339520 w 1398116"/>
                <a:gd name="connsiteY14" fmla="*/ 123378 h 286239"/>
                <a:gd name="connsiteX15" fmla="*/ 1219558 w 1398116"/>
                <a:gd name="connsiteY15" fmla="*/ 91864 h 286239"/>
                <a:gd name="connsiteX16" fmla="*/ 1262920 w 1398116"/>
                <a:gd name="connsiteY16" fmla="*/ 148183 h 286239"/>
                <a:gd name="connsiteX17" fmla="*/ 1262920 w 1398116"/>
                <a:gd name="connsiteY17" fmla="*/ 234938 h 286239"/>
                <a:gd name="connsiteX18" fmla="*/ 1221528 w 1398116"/>
                <a:gd name="connsiteY18" fmla="*/ 234938 h 286239"/>
                <a:gd name="connsiteX19" fmla="*/ 1221528 w 1398116"/>
                <a:gd name="connsiteY19" fmla="*/ 153538 h 286239"/>
                <a:gd name="connsiteX20" fmla="*/ 1204355 w 1398116"/>
                <a:gd name="connsiteY20" fmla="*/ 127071 h 286239"/>
                <a:gd name="connsiteX21" fmla="*/ 1178443 w 1398116"/>
                <a:gd name="connsiteY21" fmla="*/ 140582 h 286239"/>
                <a:gd name="connsiteX22" fmla="*/ 1178443 w 1398116"/>
                <a:gd name="connsiteY22" fmla="*/ 234938 h 286239"/>
                <a:gd name="connsiteX23" fmla="*/ 1137050 w 1398116"/>
                <a:gd name="connsiteY23" fmla="*/ 234938 h 286239"/>
                <a:gd name="connsiteX24" fmla="*/ 1137050 w 1398116"/>
                <a:gd name="connsiteY24" fmla="*/ 95219 h 286239"/>
                <a:gd name="connsiteX25" fmla="*/ 1170810 w 1398116"/>
                <a:gd name="connsiteY25" fmla="*/ 95219 h 286239"/>
                <a:gd name="connsiteX26" fmla="*/ 1173641 w 1398116"/>
                <a:gd name="connsiteY26" fmla="*/ 112976 h 286239"/>
                <a:gd name="connsiteX27" fmla="*/ 1174780 w 1398116"/>
                <a:gd name="connsiteY27" fmla="*/ 112976 h 286239"/>
                <a:gd name="connsiteX28" fmla="*/ 1219558 w 1398116"/>
                <a:gd name="connsiteY28" fmla="*/ 91864 h 286239"/>
                <a:gd name="connsiteX29" fmla="*/ 1338689 w 1398116"/>
                <a:gd name="connsiteY29" fmla="*/ 91833 h 286239"/>
                <a:gd name="connsiteX30" fmla="*/ 1398116 w 1398116"/>
                <a:gd name="connsiteY30" fmla="*/ 158861 h 286239"/>
                <a:gd name="connsiteX31" fmla="*/ 1396423 w 1398116"/>
                <a:gd name="connsiteY31" fmla="*/ 176311 h 286239"/>
                <a:gd name="connsiteX32" fmla="*/ 1312776 w 1398116"/>
                <a:gd name="connsiteY32" fmla="*/ 176311 h 286239"/>
                <a:gd name="connsiteX33" fmla="*/ 1349122 w 1398116"/>
                <a:gd name="connsiteY33" fmla="*/ 206717 h 286239"/>
                <a:gd name="connsiteX34" fmla="*/ 1379251 w 1398116"/>
                <a:gd name="connsiteY34" fmla="*/ 197423 h 286239"/>
                <a:gd name="connsiteX35" fmla="*/ 1393069 w 1398116"/>
                <a:gd name="connsiteY35" fmla="*/ 222505 h 286239"/>
                <a:gd name="connsiteX36" fmla="*/ 1343490 w 1398116"/>
                <a:gd name="connsiteY36" fmla="*/ 238262 h 286239"/>
                <a:gd name="connsiteX37" fmla="*/ 1272799 w 1398116"/>
                <a:gd name="connsiteY37" fmla="*/ 165047 h 286239"/>
                <a:gd name="connsiteX38" fmla="*/ 1338689 w 1398116"/>
                <a:gd name="connsiteY38" fmla="*/ 91833 h 286239"/>
                <a:gd name="connsiteX39" fmla="*/ 984990 w 1398116"/>
                <a:gd name="connsiteY39" fmla="*/ 91833 h 286239"/>
                <a:gd name="connsiteX40" fmla="*/ 1001609 w 1398116"/>
                <a:gd name="connsiteY40" fmla="*/ 94665 h 286239"/>
                <a:gd name="connsiteX41" fmla="*/ 994839 w 1398116"/>
                <a:gd name="connsiteY41" fmla="*/ 130425 h 286239"/>
                <a:gd name="connsiteX42" fmla="*/ 979636 w 1398116"/>
                <a:gd name="connsiteY42" fmla="*/ 128179 h 286239"/>
                <a:gd name="connsiteX43" fmla="*/ 948922 w 1398116"/>
                <a:gd name="connsiteY43" fmla="*/ 153814 h 286239"/>
                <a:gd name="connsiteX44" fmla="*/ 948922 w 1398116"/>
                <a:gd name="connsiteY44" fmla="*/ 234938 h 286239"/>
                <a:gd name="connsiteX45" fmla="*/ 907529 w 1398116"/>
                <a:gd name="connsiteY45" fmla="*/ 234938 h 286239"/>
                <a:gd name="connsiteX46" fmla="*/ 907529 w 1398116"/>
                <a:gd name="connsiteY46" fmla="*/ 95219 h 286239"/>
                <a:gd name="connsiteX47" fmla="*/ 941320 w 1398116"/>
                <a:gd name="connsiteY47" fmla="*/ 95219 h 286239"/>
                <a:gd name="connsiteX48" fmla="*/ 944152 w 1398116"/>
                <a:gd name="connsiteY48" fmla="*/ 119716 h 286239"/>
                <a:gd name="connsiteX49" fmla="*/ 945290 w 1398116"/>
                <a:gd name="connsiteY49" fmla="*/ 119716 h 286239"/>
                <a:gd name="connsiteX50" fmla="*/ 984990 w 1398116"/>
                <a:gd name="connsiteY50" fmla="*/ 91833 h 286239"/>
                <a:gd name="connsiteX51" fmla="*/ 714415 w 1398116"/>
                <a:gd name="connsiteY51" fmla="*/ 91833 h 286239"/>
                <a:gd name="connsiteX52" fmla="*/ 755253 w 1398116"/>
                <a:gd name="connsiteY52" fmla="*/ 107898 h 286239"/>
                <a:gd name="connsiteX53" fmla="*/ 736388 w 1398116"/>
                <a:gd name="connsiteY53" fmla="*/ 133534 h 286239"/>
                <a:gd name="connsiteX54" fmla="*/ 716969 w 1398116"/>
                <a:gd name="connsiteY54" fmla="*/ 125378 h 286239"/>
                <a:gd name="connsiteX55" fmla="*/ 684286 w 1398116"/>
                <a:gd name="connsiteY55" fmla="*/ 165078 h 286239"/>
                <a:gd name="connsiteX56" fmla="*/ 715553 w 1398116"/>
                <a:gd name="connsiteY56" fmla="*/ 204778 h 286239"/>
                <a:gd name="connsiteX57" fmla="*/ 740605 w 1398116"/>
                <a:gd name="connsiteY57" fmla="*/ 194653 h 286239"/>
                <a:gd name="connsiteX58" fmla="*/ 757223 w 1398116"/>
                <a:gd name="connsiteY58" fmla="*/ 220843 h 286239"/>
                <a:gd name="connsiteX59" fmla="*/ 710753 w 1398116"/>
                <a:gd name="connsiteY59" fmla="*/ 238293 h 286239"/>
                <a:gd name="connsiteX60" fmla="*/ 641755 w 1398116"/>
                <a:gd name="connsiteY60" fmla="*/ 165078 h 286239"/>
                <a:gd name="connsiteX61" fmla="*/ 714415 w 1398116"/>
                <a:gd name="connsiteY61" fmla="*/ 91864 h 286239"/>
                <a:gd name="connsiteX62" fmla="*/ 565186 w 1398116"/>
                <a:gd name="connsiteY62" fmla="*/ 91833 h 286239"/>
                <a:gd name="connsiteX63" fmla="*/ 633076 w 1398116"/>
                <a:gd name="connsiteY63" fmla="*/ 165047 h 286239"/>
                <a:gd name="connsiteX64" fmla="*/ 565186 w 1398116"/>
                <a:gd name="connsiteY64" fmla="*/ 238262 h 286239"/>
                <a:gd name="connsiteX65" fmla="*/ 497019 w 1398116"/>
                <a:gd name="connsiteY65" fmla="*/ 165047 h 286239"/>
                <a:gd name="connsiteX66" fmla="*/ 565186 w 1398116"/>
                <a:gd name="connsiteY66" fmla="*/ 91833 h 286239"/>
                <a:gd name="connsiteX67" fmla="*/ 1067437 w 1398116"/>
                <a:gd name="connsiteY67" fmla="*/ 91802 h 286239"/>
                <a:gd name="connsiteX68" fmla="*/ 1122924 w 1398116"/>
                <a:gd name="connsiteY68" fmla="*/ 154891 h 286239"/>
                <a:gd name="connsiteX69" fmla="*/ 1122924 w 1398116"/>
                <a:gd name="connsiteY69" fmla="*/ 234876 h 286239"/>
                <a:gd name="connsiteX70" fmla="*/ 1089133 w 1398116"/>
                <a:gd name="connsiteY70" fmla="*/ 234876 h 286239"/>
                <a:gd name="connsiteX71" fmla="*/ 1086025 w 1398116"/>
                <a:gd name="connsiteY71" fmla="*/ 220504 h 286239"/>
                <a:gd name="connsiteX72" fmla="*/ 1085194 w 1398116"/>
                <a:gd name="connsiteY72" fmla="*/ 220504 h 286239"/>
                <a:gd name="connsiteX73" fmla="*/ 1044355 w 1398116"/>
                <a:gd name="connsiteY73" fmla="*/ 238231 h 286239"/>
                <a:gd name="connsiteX74" fmla="*/ 1002963 w 1398116"/>
                <a:gd name="connsiteY74" fmla="*/ 195976 h 286239"/>
                <a:gd name="connsiteX75" fmla="*/ 1021555 w 1398116"/>
                <a:gd name="connsiteY75" fmla="*/ 161620 h 286239"/>
                <a:gd name="connsiteX76" fmla="*/ 1081521 w 1398116"/>
                <a:gd name="connsiteY76" fmla="*/ 145015 h 286239"/>
                <a:gd name="connsiteX77" fmla="*/ 1081532 w 1398116"/>
                <a:gd name="connsiteY77" fmla="*/ 145043 h 286239"/>
                <a:gd name="connsiteX78" fmla="*/ 1081532 w 1398116"/>
                <a:gd name="connsiteY78" fmla="*/ 145012 h 286239"/>
                <a:gd name="connsiteX79" fmla="*/ 1081521 w 1398116"/>
                <a:gd name="connsiteY79" fmla="*/ 145015 h 286239"/>
                <a:gd name="connsiteX80" fmla="*/ 1075831 w 1398116"/>
                <a:gd name="connsiteY80" fmla="*/ 130252 h 286239"/>
                <a:gd name="connsiteX81" fmla="*/ 1059558 w 1398116"/>
                <a:gd name="connsiteY81" fmla="*/ 124763 h 286239"/>
                <a:gd name="connsiteX82" fmla="*/ 1022382 w 1398116"/>
                <a:gd name="connsiteY82" fmla="*/ 137442 h 286239"/>
                <a:gd name="connsiteX83" fmla="*/ 1007733 w 1398116"/>
                <a:gd name="connsiteY83" fmla="*/ 110114 h 286239"/>
                <a:gd name="connsiteX84" fmla="*/ 1067437 w 1398116"/>
                <a:gd name="connsiteY84" fmla="*/ 91802 h 286239"/>
                <a:gd name="connsiteX85" fmla="*/ 441346 w 1398116"/>
                <a:gd name="connsiteY85" fmla="*/ 47886 h 286239"/>
                <a:gd name="connsiteX86" fmla="*/ 441377 w 1398116"/>
                <a:gd name="connsiteY86" fmla="*/ 47886 h 286239"/>
                <a:gd name="connsiteX87" fmla="*/ 495725 w 1398116"/>
                <a:gd name="connsiteY87" fmla="*/ 71830 h 286239"/>
                <a:gd name="connsiteX88" fmla="*/ 472921 w 1398116"/>
                <a:gd name="connsiteY88" fmla="*/ 97465 h 286239"/>
                <a:gd name="connsiteX89" fmla="*/ 441931 w 1398116"/>
                <a:gd name="connsiteY89" fmla="*/ 83647 h 286239"/>
                <a:gd name="connsiteX90" fmla="*/ 396291 w 1398116"/>
                <a:gd name="connsiteY90" fmla="*/ 142797 h 286239"/>
                <a:gd name="connsiteX91" fmla="*/ 440792 w 1398116"/>
                <a:gd name="connsiteY91" fmla="*/ 202501 h 286239"/>
                <a:gd name="connsiteX92" fmla="*/ 475722 w 1398116"/>
                <a:gd name="connsiteY92" fmla="*/ 186159 h 286239"/>
                <a:gd name="connsiteX93" fmla="*/ 498526 w 1398116"/>
                <a:gd name="connsiteY93" fmla="*/ 211241 h 286239"/>
                <a:gd name="connsiteX94" fmla="*/ 440238 w 1398116"/>
                <a:gd name="connsiteY94" fmla="*/ 238293 h 286239"/>
                <a:gd name="connsiteX95" fmla="*/ 353760 w 1398116"/>
                <a:gd name="connsiteY95" fmla="*/ 144213 h 286239"/>
                <a:gd name="connsiteX96" fmla="*/ 441346 w 1398116"/>
                <a:gd name="connsiteY96" fmla="*/ 47886 h 286239"/>
                <a:gd name="connsiteX97" fmla="*/ 767656 w 1398116"/>
                <a:gd name="connsiteY97" fmla="*/ 37484 h 286239"/>
                <a:gd name="connsiteX98" fmla="*/ 809048 w 1398116"/>
                <a:gd name="connsiteY98" fmla="*/ 37484 h 286239"/>
                <a:gd name="connsiteX99" fmla="*/ 809048 w 1398116"/>
                <a:gd name="connsiteY99" fmla="*/ 85924 h 286239"/>
                <a:gd name="connsiteX100" fmla="*/ 807079 w 1398116"/>
                <a:gd name="connsiteY100" fmla="*/ 111006 h 286239"/>
                <a:gd name="connsiteX101" fmla="*/ 850164 w 1398116"/>
                <a:gd name="connsiteY101" fmla="*/ 91864 h 286239"/>
                <a:gd name="connsiteX102" fmla="*/ 893526 w 1398116"/>
                <a:gd name="connsiteY102" fmla="*/ 148182 h 286239"/>
                <a:gd name="connsiteX103" fmla="*/ 893526 w 1398116"/>
                <a:gd name="connsiteY103" fmla="*/ 234938 h 286239"/>
                <a:gd name="connsiteX104" fmla="*/ 852134 w 1398116"/>
                <a:gd name="connsiteY104" fmla="*/ 234938 h 286239"/>
                <a:gd name="connsiteX105" fmla="*/ 852134 w 1398116"/>
                <a:gd name="connsiteY105" fmla="*/ 153537 h 286239"/>
                <a:gd name="connsiteX106" fmla="*/ 834961 w 1398116"/>
                <a:gd name="connsiteY106" fmla="*/ 127071 h 286239"/>
                <a:gd name="connsiteX107" fmla="*/ 809048 w 1398116"/>
                <a:gd name="connsiteY107" fmla="*/ 140581 h 286239"/>
                <a:gd name="connsiteX108" fmla="*/ 809048 w 1398116"/>
                <a:gd name="connsiteY108" fmla="*/ 234938 h 286239"/>
                <a:gd name="connsiteX109" fmla="*/ 767656 w 1398116"/>
                <a:gd name="connsiteY109" fmla="*/ 234938 h 286239"/>
                <a:gd name="connsiteX110" fmla="*/ 161077 w 1398116"/>
                <a:gd name="connsiteY110" fmla="*/ 0 h 286239"/>
                <a:gd name="connsiteX111" fmla="*/ 288271 w 1398116"/>
                <a:gd name="connsiteY111" fmla="*/ 143105 h 286239"/>
                <a:gd name="connsiteX112" fmla="*/ 161077 w 1398116"/>
                <a:gd name="connsiteY112" fmla="*/ 286209 h 286239"/>
                <a:gd name="connsiteX113" fmla="*/ 161077 w 1398116"/>
                <a:gd name="connsiteY113" fmla="*/ 238385 h 286239"/>
                <a:gd name="connsiteX114" fmla="*/ 240939 w 1398116"/>
                <a:gd name="connsiteY114" fmla="*/ 143105 h 286239"/>
                <a:gd name="connsiteX115" fmla="*/ 161077 w 1398116"/>
                <a:gd name="connsiteY115" fmla="*/ 47825 h 286239"/>
                <a:gd name="connsiteX116" fmla="*/ 127194 w 1398116"/>
                <a:gd name="connsiteY116" fmla="*/ 0 h 286239"/>
                <a:gd name="connsiteX117" fmla="*/ 127194 w 1398116"/>
                <a:gd name="connsiteY117" fmla="*/ 47825 h 286239"/>
                <a:gd name="connsiteX118" fmla="*/ 47332 w 1398116"/>
                <a:gd name="connsiteY118" fmla="*/ 143105 h 286239"/>
                <a:gd name="connsiteX119" fmla="*/ 47332 w 1398116"/>
                <a:gd name="connsiteY119" fmla="*/ 143135 h 286239"/>
                <a:gd name="connsiteX120" fmla="*/ 127194 w 1398116"/>
                <a:gd name="connsiteY120" fmla="*/ 238415 h 286239"/>
                <a:gd name="connsiteX121" fmla="*/ 127194 w 1398116"/>
                <a:gd name="connsiteY121" fmla="*/ 286239 h 286239"/>
                <a:gd name="connsiteX122" fmla="*/ 0 w 1398116"/>
                <a:gd name="connsiteY122" fmla="*/ 143135 h 286239"/>
                <a:gd name="connsiteX123" fmla="*/ 127194 w 1398116"/>
                <a:gd name="connsiteY123" fmla="*/ 0 h 28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98116" h="286239">
                  <a:moveTo>
                    <a:pt x="1081532" y="169848"/>
                  </a:moveTo>
                  <a:cubicBezTo>
                    <a:pt x="1051957" y="173787"/>
                    <a:pt x="1042386" y="182250"/>
                    <a:pt x="1042386" y="192930"/>
                  </a:cubicBezTo>
                  <a:cubicBezTo>
                    <a:pt x="1042386" y="201947"/>
                    <a:pt x="1048572" y="206163"/>
                    <a:pt x="1058451" y="206163"/>
                  </a:cubicBezTo>
                  <a:lnTo>
                    <a:pt x="1058451" y="206193"/>
                  </a:lnTo>
                  <a:cubicBezTo>
                    <a:pt x="1068022" y="206193"/>
                    <a:pt x="1074238" y="201670"/>
                    <a:pt x="1081532" y="194345"/>
                  </a:cubicBezTo>
                  <a:close/>
                  <a:moveTo>
                    <a:pt x="565186" y="125347"/>
                  </a:moveTo>
                  <a:cubicBezTo>
                    <a:pt x="548291" y="125347"/>
                    <a:pt x="539551" y="140827"/>
                    <a:pt x="539551" y="165047"/>
                  </a:cubicBezTo>
                  <a:cubicBezTo>
                    <a:pt x="539551" y="189268"/>
                    <a:pt x="548013" y="204778"/>
                    <a:pt x="565186" y="204778"/>
                  </a:cubicBezTo>
                  <a:cubicBezTo>
                    <a:pt x="582082" y="204778"/>
                    <a:pt x="590822" y="189298"/>
                    <a:pt x="590822" y="165047"/>
                  </a:cubicBezTo>
                  <a:cubicBezTo>
                    <a:pt x="590822" y="140797"/>
                    <a:pt x="582082" y="125347"/>
                    <a:pt x="565186" y="125347"/>
                  </a:cubicBezTo>
                  <a:close/>
                  <a:moveTo>
                    <a:pt x="1339520" y="123378"/>
                  </a:moveTo>
                  <a:cubicBezTo>
                    <a:pt x="1326564" y="123378"/>
                    <a:pt x="1315300" y="132118"/>
                    <a:pt x="1312468" y="150706"/>
                  </a:cubicBezTo>
                  <a:lnTo>
                    <a:pt x="1362878" y="150706"/>
                  </a:lnTo>
                  <a:lnTo>
                    <a:pt x="1362909" y="150706"/>
                  </a:lnTo>
                  <a:cubicBezTo>
                    <a:pt x="1362909" y="134642"/>
                    <a:pt x="1356139" y="123378"/>
                    <a:pt x="1339520" y="123378"/>
                  </a:cubicBezTo>
                  <a:close/>
                  <a:moveTo>
                    <a:pt x="1219558" y="91864"/>
                  </a:moveTo>
                  <a:cubicBezTo>
                    <a:pt x="1249964" y="91864"/>
                    <a:pt x="1262920" y="113284"/>
                    <a:pt x="1262920" y="148183"/>
                  </a:cubicBezTo>
                  <a:lnTo>
                    <a:pt x="1262920" y="234938"/>
                  </a:lnTo>
                  <a:lnTo>
                    <a:pt x="1221528" y="234938"/>
                  </a:lnTo>
                  <a:lnTo>
                    <a:pt x="1221528" y="153538"/>
                  </a:lnTo>
                  <a:cubicBezTo>
                    <a:pt x="1221528" y="133257"/>
                    <a:pt x="1216173" y="127071"/>
                    <a:pt x="1204355" y="127071"/>
                  </a:cubicBezTo>
                  <a:cubicBezTo>
                    <a:pt x="1193922" y="127071"/>
                    <a:pt x="1187460" y="131872"/>
                    <a:pt x="1178443" y="140582"/>
                  </a:cubicBezTo>
                  <a:lnTo>
                    <a:pt x="1178443" y="234938"/>
                  </a:lnTo>
                  <a:lnTo>
                    <a:pt x="1137050" y="234938"/>
                  </a:lnTo>
                  <a:lnTo>
                    <a:pt x="1137050" y="95219"/>
                  </a:lnTo>
                  <a:lnTo>
                    <a:pt x="1170810" y="95219"/>
                  </a:lnTo>
                  <a:lnTo>
                    <a:pt x="1173641" y="112976"/>
                  </a:lnTo>
                  <a:lnTo>
                    <a:pt x="1174780" y="112976"/>
                  </a:lnTo>
                  <a:cubicBezTo>
                    <a:pt x="1186598" y="101712"/>
                    <a:pt x="1200693" y="91864"/>
                    <a:pt x="1219558" y="91864"/>
                  </a:cubicBezTo>
                  <a:close/>
                  <a:moveTo>
                    <a:pt x="1338689" y="91833"/>
                  </a:moveTo>
                  <a:cubicBezTo>
                    <a:pt x="1378420" y="91833"/>
                    <a:pt x="1398116" y="120854"/>
                    <a:pt x="1398116" y="158861"/>
                  </a:cubicBezTo>
                  <a:cubicBezTo>
                    <a:pt x="1398116" y="166186"/>
                    <a:pt x="1397285" y="172957"/>
                    <a:pt x="1396423" y="176311"/>
                  </a:cubicBezTo>
                  <a:lnTo>
                    <a:pt x="1312776" y="176311"/>
                  </a:lnTo>
                  <a:cubicBezTo>
                    <a:pt x="1316439" y="197423"/>
                    <a:pt x="1330534" y="206717"/>
                    <a:pt x="1349122" y="206717"/>
                  </a:cubicBezTo>
                  <a:cubicBezTo>
                    <a:pt x="1359555" y="206717"/>
                    <a:pt x="1369126" y="203609"/>
                    <a:pt x="1379251" y="197423"/>
                  </a:cubicBezTo>
                  <a:lnTo>
                    <a:pt x="1393069" y="222505"/>
                  </a:lnTo>
                  <a:cubicBezTo>
                    <a:pt x="1378697" y="232353"/>
                    <a:pt x="1360109" y="238262"/>
                    <a:pt x="1343490" y="238262"/>
                  </a:cubicBezTo>
                  <a:cubicBezTo>
                    <a:pt x="1303482" y="238262"/>
                    <a:pt x="1272799" y="211210"/>
                    <a:pt x="1272799" y="165047"/>
                  </a:cubicBezTo>
                  <a:cubicBezTo>
                    <a:pt x="1272799" y="118885"/>
                    <a:pt x="1305175" y="91833"/>
                    <a:pt x="1338689" y="91833"/>
                  </a:cubicBezTo>
                  <a:close/>
                  <a:moveTo>
                    <a:pt x="984990" y="91833"/>
                  </a:moveTo>
                  <a:cubicBezTo>
                    <a:pt x="992869" y="91833"/>
                    <a:pt x="997670" y="92972"/>
                    <a:pt x="1001609" y="94665"/>
                  </a:cubicBezTo>
                  <a:lnTo>
                    <a:pt x="994839" y="130425"/>
                  </a:lnTo>
                  <a:cubicBezTo>
                    <a:pt x="989761" y="129010"/>
                    <a:pt x="985545" y="128179"/>
                    <a:pt x="979636" y="128179"/>
                  </a:cubicBezTo>
                  <a:cubicBezTo>
                    <a:pt x="969203" y="128179"/>
                    <a:pt x="956246" y="134949"/>
                    <a:pt x="948922" y="153814"/>
                  </a:cubicBezTo>
                  <a:lnTo>
                    <a:pt x="948922" y="234938"/>
                  </a:lnTo>
                  <a:lnTo>
                    <a:pt x="907529" y="234938"/>
                  </a:lnTo>
                  <a:lnTo>
                    <a:pt x="907529" y="95219"/>
                  </a:lnTo>
                  <a:lnTo>
                    <a:pt x="941320" y="95219"/>
                  </a:lnTo>
                  <a:lnTo>
                    <a:pt x="944152" y="119716"/>
                  </a:lnTo>
                  <a:lnTo>
                    <a:pt x="945290" y="119716"/>
                  </a:lnTo>
                  <a:cubicBezTo>
                    <a:pt x="955446" y="100850"/>
                    <a:pt x="970649" y="91833"/>
                    <a:pt x="984990" y="91833"/>
                  </a:cubicBezTo>
                  <a:close/>
                  <a:moveTo>
                    <a:pt x="714415" y="91833"/>
                  </a:moveTo>
                  <a:cubicBezTo>
                    <a:pt x="731588" y="91833"/>
                    <a:pt x="745960" y="98327"/>
                    <a:pt x="755253" y="107898"/>
                  </a:cubicBezTo>
                  <a:lnTo>
                    <a:pt x="736388" y="133534"/>
                  </a:lnTo>
                  <a:cubicBezTo>
                    <a:pt x="729618" y="127902"/>
                    <a:pt x="723432" y="125378"/>
                    <a:pt x="716969" y="125378"/>
                  </a:cubicBezTo>
                  <a:cubicBezTo>
                    <a:pt x="696966" y="125378"/>
                    <a:pt x="684286" y="140858"/>
                    <a:pt x="684286" y="165078"/>
                  </a:cubicBezTo>
                  <a:cubicBezTo>
                    <a:pt x="684286" y="189298"/>
                    <a:pt x="697519" y="204778"/>
                    <a:pt x="715553" y="204778"/>
                  </a:cubicBezTo>
                  <a:cubicBezTo>
                    <a:pt x="725679" y="204778"/>
                    <a:pt x="733865" y="199978"/>
                    <a:pt x="740605" y="194653"/>
                  </a:cubicBezTo>
                  <a:lnTo>
                    <a:pt x="757223" y="220843"/>
                  </a:lnTo>
                  <a:cubicBezTo>
                    <a:pt x="743713" y="232661"/>
                    <a:pt x="725956" y="238293"/>
                    <a:pt x="710753" y="238293"/>
                  </a:cubicBezTo>
                  <a:cubicBezTo>
                    <a:pt x="671884" y="238293"/>
                    <a:pt x="641755" y="211518"/>
                    <a:pt x="641755" y="165078"/>
                  </a:cubicBezTo>
                  <a:cubicBezTo>
                    <a:pt x="641755" y="118639"/>
                    <a:pt x="675823" y="91864"/>
                    <a:pt x="714415" y="91864"/>
                  </a:cubicBezTo>
                  <a:close/>
                  <a:moveTo>
                    <a:pt x="565186" y="91833"/>
                  </a:moveTo>
                  <a:cubicBezTo>
                    <a:pt x="600393" y="91833"/>
                    <a:pt x="633076" y="118608"/>
                    <a:pt x="633076" y="165047"/>
                  </a:cubicBezTo>
                  <a:cubicBezTo>
                    <a:pt x="633076" y="211487"/>
                    <a:pt x="600393" y="238262"/>
                    <a:pt x="565186" y="238262"/>
                  </a:cubicBezTo>
                  <a:cubicBezTo>
                    <a:pt x="529979" y="238262"/>
                    <a:pt x="497019" y="211487"/>
                    <a:pt x="497019" y="165047"/>
                  </a:cubicBezTo>
                  <a:cubicBezTo>
                    <a:pt x="497019" y="118608"/>
                    <a:pt x="529702" y="91833"/>
                    <a:pt x="565186" y="91833"/>
                  </a:cubicBezTo>
                  <a:close/>
                  <a:moveTo>
                    <a:pt x="1067437" y="91802"/>
                  </a:moveTo>
                  <a:cubicBezTo>
                    <a:pt x="1103197" y="91802"/>
                    <a:pt x="1122924" y="112083"/>
                    <a:pt x="1122924" y="154891"/>
                  </a:cubicBezTo>
                  <a:lnTo>
                    <a:pt x="1122924" y="234876"/>
                  </a:lnTo>
                  <a:lnTo>
                    <a:pt x="1089133" y="234876"/>
                  </a:lnTo>
                  <a:lnTo>
                    <a:pt x="1086025" y="220504"/>
                  </a:lnTo>
                  <a:lnTo>
                    <a:pt x="1085194" y="220504"/>
                  </a:lnTo>
                  <a:cubicBezTo>
                    <a:pt x="1073376" y="230937"/>
                    <a:pt x="1060112" y="238231"/>
                    <a:pt x="1044355" y="238231"/>
                  </a:cubicBezTo>
                  <a:cubicBezTo>
                    <a:pt x="1018997" y="238231"/>
                    <a:pt x="1002963" y="219642"/>
                    <a:pt x="1002963" y="195976"/>
                  </a:cubicBezTo>
                  <a:cubicBezTo>
                    <a:pt x="1002963" y="181327"/>
                    <a:pt x="1008810" y="169994"/>
                    <a:pt x="1021555" y="161620"/>
                  </a:cubicBezTo>
                  <a:lnTo>
                    <a:pt x="1081521" y="145015"/>
                  </a:lnTo>
                  <a:lnTo>
                    <a:pt x="1081532" y="145043"/>
                  </a:lnTo>
                  <a:lnTo>
                    <a:pt x="1081532" y="145012"/>
                  </a:lnTo>
                  <a:lnTo>
                    <a:pt x="1081521" y="145015"/>
                  </a:lnTo>
                  <a:lnTo>
                    <a:pt x="1075831" y="130252"/>
                  </a:lnTo>
                  <a:cubicBezTo>
                    <a:pt x="1072307" y="126732"/>
                    <a:pt x="1067021" y="124763"/>
                    <a:pt x="1059558" y="124763"/>
                  </a:cubicBezTo>
                  <a:cubicBezTo>
                    <a:pt x="1047741" y="124763"/>
                    <a:pt x="1035893" y="129563"/>
                    <a:pt x="1022382" y="137442"/>
                  </a:cubicBezTo>
                  <a:lnTo>
                    <a:pt x="1007733" y="110114"/>
                  </a:lnTo>
                  <a:cubicBezTo>
                    <a:pt x="1025460" y="99404"/>
                    <a:pt x="1045463" y="91802"/>
                    <a:pt x="1067437" y="91802"/>
                  </a:cubicBezTo>
                  <a:close/>
                  <a:moveTo>
                    <a:pt x="441346" y="47886"/>
                  </a:moveTo>
                  <a:lnTo>
                    <a:pt x="441377" y="47886"/>
                  </a:lnTo>
                  <a:cubicBezTo>
                    <a:pt x="464181" y="47886"/>
                    <a:pt x="483354" y="59150"/>
                    <a:pt x="495725" y="71830"/>
                  </a:cubicBezTo>
                  <a:lnTo>
                    <a:pt x="472921" y="97465"/>
                  </a:lnTo>
                  <a:cubicBezTo>
                    <a:pt x="463627" y="89002"/>
                    <a:pt x="454610" y="83647"/>
                    <a:pt x="441931" y="83647"/>
                  </a:cubicBezTo>
                  <a:cubicBezTo>
                    <a:pt x="416295" y="83647"/>
                    <a:pt x="396291" y="105897"/>
                    <a:pt x="396291" y="142797"/>
                  </a:cubicBezTo>
                  <a:cubicBezTo>
                    <a:pt x="396291" y="179697"/>
                    <a:pt x="413741" y="202501"/>
                    <a:pt x="440792" y="202501"/>
                  </a:cubicBezTo>
                  <a:cubicBezTo>
                    <a:pt x="455718" y="202501"/>
                    <a:pt x="466704" y="196038"/>
                    <a:pt x="475722" y="186159"/>
                  </a:cubicBezTo>
                  <a:lnTo>
                    <a:pt x="498526" y="211241"/>
                  </a:lnTo>
                  <a:cubicBezTo>
                    <a:pt x="483323" y="228998"/>
                    <a:pt x="463042" y="238293"/>
                    <a:pt x="440238" y="238293"/>
                  </a:cubicBezTo>
                  <a:cubicBezTo>
                    <a:pt x="392629" y="238293"/>
                    <a:pt x="353760" y="205886"/>
                    <a:pt x="353760" y="144213"/>
                  </a:cubicBezTo>
                  <a:cubicBezTo>
                    <a:pt x="353760" y="82539"/>
                    <a:pt x="394045" y="47886"/>
                    <a:pt x="441346" y="47886"/>
                  </a:cubicBezTo>
                  <a:close/>
                  <a:moveTo>
                    <a:pt x="767656" y="37484"/>
                  </a:moveTo>
                  <a:lnTo>
                    <a:pt x="809048" y="37484"/>
                  </a:lnTo>
                  <a:lnTo>
                    <a:pt x="809048" y="85924"/>
                  </a:lnTo>
                  <a:lnTo>
                    <a:pt x="807079" y="111006"/>
                  </a:lnTo>
                  <a:cubicBezTo>
                    <a:pt x="817512" y="101712"/>
                    <a:pt x="831299" y="91864"/>
                    <a:pt x="850164" y="91864"/>
                  </a:cubicBezTo>
                  <a:cubicBezTo>
                    <a:pt x="880570" y="91864"/>
                    <a:pt x="893526" y="113284"/>
                    <a:pt x="893526" y="148182"/>
                  </a:cubicBezTo>
                  <a:lnTo>
                    <a:pt x="893526" y="234938"/>
                  </a:lnTo>
                  <a:lnTo>
                    <a:pt x="852134" y="234938"/>
                  </a:lnTo>
                  <a:lnTo>
                    <a:pt x="852134" y="153537"/>
                  </a:lnTo>
                  <a:cubicBezTo>
                    <a:pt x="852134" y="133256"/>
                    <a:pt x="846779" y="127071"/>
                    <a:pt x="834961" y="127071"/>
                  </a:cubicBezTo>
                  <a:cubicBezTo>
                    <a:pt x="824528" y="127071"/>
                    <a:pt x="818066" y="131872"/>
                    <a:pt x="809048" y="140581"/>
                  </a:cubicBezTo>
                  <a:lnTo>
                    <a:pt x="809048" y="234938"/>
                  </a:lnTo>
                  <a:lnTo>
                    <a:pt x="767656" y="234938"/>
                  </a:lnTo>
                  <a:close/>
                  <a:moveTo>
                    <a:pt x="161077" y="0"/>
                  </a:moveTo>
                  <a:cubicBezTo>
                    <a:pt x="232691" y="8402"/>
                    <a:pt x="288271" y="69245"/>
                    <a:pt x="288271" y="143105"/>
                  </a:cubicBezTo>
                  <a:cubicBezTo>
                    <a:pt x="288271" y="216965"/>
                    <a:pt x="232691" y="277808"/>
                    <a:pt x="161077" y="286209"/>
                  </a:cubicBezTo>
                  <a:lnTo>
                    <a:pt x="161077" y="238385"/>
                  </a:lnTo>
                  <a:cubicBezTo>
                    <a:pt x="206471" y="230383"/>
                    <a:pt x="240939" y="190776"/>
                    <a:pt x="240939" y="143105"/>
                  </a:cubicBezTo>
                  <a:cubicBezTo>
                    <a:pt x="240939" y="95434"/>
                    <a:pt x="206440" y="55857"/>
                    <a:pt x="161077" y="47825"/>
                  </a:cubicBezTo>
                  <a:close/>
                  <a:moveTo>
                    <a:pt x="127194" y="0"/>
                  </a:moveTo>
                  <a:lnTo>
                    <a:pt x="127194" y="47825"/>
                  </a:lnTo>
                  <a:cubicBezTo>
                    <a:pt x="81801" y="55826"/>
                    <a:pt x="47332" y="95434"/>
                    <a:pt x="47332" y="143105"/>
                  </a:cubicBezTo>
                  <a:lnTo>
                    <a:pt x="47332" y="143135"/>
                  </a:lnTo>
                  <a:cubicBezTo>
                    <a:pt x="47332" y="190806"/>
                    <a:pt x="81831" y="230383"/>
                    <a:pt x="127194" y="238415"/>
                  </a:cubicBezTo>
                  <a:lnTo>
                    <a:pt x="127194" y="286239"/>
                  </a:lnTo>
                  <a:cubicBezTo>
                    <a:pt x="55580" y="277838"/>
                    <a:pt x="0" y="217026"/>
                    <a:pt x="0" y="143135"/>
                  </a:cubicBezTo>
                  <a:cubicBezTo>
                    <a:pt x="0" y="69244"/>
                    <a:pt x="55580" y="8402"/>
                    <a:pt x="12719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8D3959C-1120-D596-4AD5-E577361B0A17}"/>
                </a:ext>
              </a:extLst>
            </p:cNvPr>
            <p:cNvSpPr/>
            <p:nvPr/>
          </p:nvSpPr>
          <p:spPr>
            <a:xfrm>
              <a:off x="699399" y="6147913"/>
              <a:ext cx="83616" cy="288086"/>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2" name="Title 1"/>
          <p:cNvSpPr>
            <a:spLocks noGrp="1"/>
          </p:cNvSpPr>
          <p:nvPr>
            <p:ph type="ctrTitle"/>
          </p:nvPr>
        </p:nvSpPr>
        <p:spPr>
          <a:xfrm>
            <a:off x="612774" y="2869002"/>
            <a:ext cx="7449676" cy="569387"/>
          </a:xfrm>
        </p:spPr>
        <p:txBody>
          <a:bodyPr vert="horz" wrap="square" lIns="0" tIns="0" rIns="0" bIns="0" rtlCol="0" anchor="b" anchorCtr="0">
            <a:spAutoFit/>
          </a:bodyPr>
          <a:lstStyle>
            <a:lvl1pPr>
              <a:defRPr lang="en-GB" sz="4000">
                <a:solidFill>
                  <a:schemeClr val="bg1"/>
                </a:solidFill>
                <a:latin typeface="Source Sans Pro SemiBold" panose="020B0603030403020204" pitchFamily="34" charset="0"/>
              </a:defRPr>
            </a:lvl1pPr>
          </a:lstStyle>
          <a:p>
            <a:pPr lvl="0">
              <a:lnSpc>
                <a:spcPct val="90000"/>
              </a:lnSpc>
            </a:pPr>
            <a:r>
              <a:rPr lang="en-US"/>
              <a:t>Click to edit Master title style</a:t>
            </a:r>
            <a:endParaRPr lang="en-GB" dirty="0"/>
          </a:p>
        </p:txBody>
      </p:sp>
      <p:sp>
        <p:nvSpPr>
          <p:cNvPr id="3" name="Subtitle 2"/>
          <p:cNvSpPr>
            <a:spLocks noGrp="1"/>
          </p:cNvSpPr>
          <p:nvPr>
            <p:ph type="subTitle" idx="1"/>
          </p:nvPr>
        </p:nvSpPr>
        <p:spPr>
          <a:xfrm>
            <a:off x="612773" y="3616316"/>
            <a:ext cx="7449676" cy="1398135"/>
          </a:xfrm>
          <a:prstGeom prst="rect">
            <a:avLst/>
          </a:prstGeom>
        </p:spPr>
        <p:txBody>
          <a:bodyPr vert="horz" lIns="0" tIns="0" rIns="0" bIns="0" rtlCol="0">
            <a:normAutofit/>
          </a:bodyPr>
          <a:lstStyle>
            <a:lvl1pPr marL="0" indent="0">
              <a:buNone/>
              <a:defRPr lang="en-US" b="0">
                <a:solidFill>
                  <a:schemeClr val="bg1"/>
                </a:solidFill>
              </a:defRPr>
            </a:lvl1pPr>
          </a:lstStyle>
          <a:p>
            <a:pPr lvl="0">
              <a:lnSpc>
                <a:spcPct val="100000"/>
              </a:lnSpc>
              <a:spcBef>
                <a:spcPts val="0"/>
              </a:spcBef>
            </a:pPr>
            <a:r>
              <a:rPr lang="en-US"/>
              <a:t>Click to edit Master subtitle style</a:t>
            </a:r>
            <a:endParaRPr lang="en-US" dirty="0"/>
          </a:p>
        </p:txBody>
      </p:sp>
    </p:spTree>
    <p:extLst>
      <p:ext uri="{BB962C8B-B14F-4D97-AF65-F5344CB8AC3E}">
        <p14:creationId xmlns:p14="http://schemas.microsoft.com/office/powerpoint/2010/main" val="194202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vider Slide Orange">
    <p:bg>
      <p:bgPr>
        <a:solidFill>
          <a:schemeClr val="accent4"/>
        </a:solidFill>
        <a:effectLst/>
      </p:bgPr>
    </p:bg>
    <p:spTree>
      <p:nvGrpSpPr>
        <p:cNvPr id="1" name=""/>
        <p:cNvGrpSpPr/>
        <p:nvPr/>
      </p:nvGrpSpPr>
      <p:grpSpPr>
        <a:xfrm>
          <a:off x="0" y="0"/>
          <a:ext cx="0" cy="0"/>
          <a:chOff x="0" y="0"/>
          <a:chExt cx="0" cy="0"/>
        </a:xfrm>
      </p:grpSpPr>
      <p:sp>
        <p:nvSpPr>
          <p:cNvPr id="4" name="Background graphic">
            <a:extLst>
              <a:ext uri="{FF2B5EF4-FFF2-40B4-BE49-F238E27FC236}">
                <a16:creationId xmlns:a16="http://schemas.microsoft.com/office/drawing/2014/main" id="{F2824C35-3AB6-F110-E24A-5F98A944B4AD}"/>
              </a:ext>
              <a:ext uri="{C183D7F6-B498-43B3-948B-1728B52AA6E4}">
                <adec:decorative xmlns:adec="http://schemas.microsoft.com/office/drawing/2017/decorative" val="1"/>
              </a:ext>
            </a:extLst>
          </p:cNvPr>
          <p:cNvSpPr/>
          <p:nvPr/>
        </p:nvSpPr>
        <p:spPr>
          <a:xfrm>
            <a:off x="8633016" y="0"/>
            <a:ext cx="2949384" cy="6858000"/>
          </a:xfrm>
          <a:custGeom>
            <a:avLst/>
            <a:gdLst>
              <a:gd name="connsiteX0" fmla="*/ 1713039 w 2949384"/>
              <a:gd name="connsiteY0" fmla="*/ 818198 h 6858000"/>
              <a:gd name="connsiteX1" fmla="*/ 1236091 w 2949384"/>
              <a:gd name="connsiteY1" fmla="*/ 818198 h 6858000"/>
              <a:gd name="connsiteX2" fmla="*/ 1236091 w 2949384"/>
              <a:gd name="connsiteY2" fmla="*/ 519239 h 6858000"/>
              <a:gd name="connsiteX3" fmla="*/ 1713039 w 2949384"/>
              <a:gd name="connsiteY3" fmla="*/ 519239 h 6858000"/>
              <a:gd name="connsiteX4" fmla="*/ 1713039 w 2949384"/>
              <a:gd name="connsiteY4" fmla="*/ 818198 h 6858000"/>
              <a:gd name="connsiteX5" fmla="*/ 2139125 w 2949384"/>
              <a:gd name="connsiteY5" fmla="*/ 3094609 h 6858000"/>
              <a:gd name="connsiteX6" fmla="*/ 2139125 w 2949384"/>
              <a:gd name="connsiteY6" fmla="*/ 3554413 h 6858000"/>
              <a:gd name="connsiteX7" fmla="*/ 2434209 w 2949384"/>
              <a:gd name="connsiteY7" fmla="*/ 3554413 h 6858000"/>
              <a:gd name="connsiteX8" fmla="*/ 2434209 w 2949384"/>
              <a:gd name="connsiteY8" fmla="*/ 3853244 h 6858000"/>
              <a:gd name="connsiteX9" fmla="*/ 2139125 w 2949384"/>
              <a:gd name="connsiteY9" fmla="*/ 3853244 h 6858000"/>
              <a:gd name="connsiteX10" fmla="*/ 2139125 w 2949384"/>
              <a:gd name="connsiteY10" fmla="*/ 5071936 h 6858000"/>
              <a:gd name="connsiteX11" fmla="*/ 2485708 w 2949384"/>
              <a:gd name="connsiteY11" fmla="*/ 5071936 h 6858000"/>
              <a:gd name="connsiteX12" fmla="*/ 2485708 w 2949384"/>
              <a:gd name="connsiteY12" fmla="*/ 5370640 h 6858000"/>
              <a:gd name="connsiteX13" fmla="*/ 2139125 w 2949384"/>
              <a:gd name="connsiteY13" fmla="*/ 5370640 h 6858000"/>
              <a:gd name="connsiteX14" fmla="*/ 2139125 w 2949384"/>
              <a:gd name="connsiteY14" fmla="*/ 6858000 h 6858000"/>
              <a:gd name="connsiteX15" fmla="*/ 1840294 w 2949384"/>
              <a:gd name="connsiteY15" fmla="*/ 6858000 h 6858000"/>
              <a:gd name="connsiteX16" fmla="*/ 1840294 w 2949384"/>
              <a:gd name="connsiteY16" fmla="*/ 5370640 h 6858000"/>
              <a:gd name="connsiteX17" fmla="*/ 1545336 w 2949384"/>
              <a:gd name="connsiteY17" fmla="*/ 5370640 h 6858000"/>
              <a:gd name="connsiteX18" fmla="*/ 1545336 w 2949384"/>
              <a:gd name="connsiteY18" fmla="*/ 5071936 h 6858000"/>
              <a:gd name="connsiteX19" fmla="*/ 1840294 w 2949384"/>
              <a:gd name="connsiteY19" fmla="*/ 5071936 h 6858000"/>
              <a:gd name="connsiteX20" fmla="*/ 1840294 w 2949384"/>
              <a:gd name="connsiteY20" fmla="*/ 3853244 h 6858000"/>
              <a:gd name="connsiteX21" fmla="*/ 206058 w 2949384"/>
              <a:gd name="connsiteY21" fmla="*/ 3853244 h 6858000"/>
              <a:gd name="connsiteX22" fmla="*/ 206058 w 2949384"/>
              <a:gd name="connsiteY22" fmla="*/ 3554413 h 6858000"/>
              <a:gd name="connsiteX23" fmla="*/ 1840294 w 2949384"/>
              <a:gd name="connsiteY23" fmla="*/ 3554413 h 6858000"/>
              <a:gd name="connsiteX24" fmla="*/ 1840294 w 2949384"/>
              <a:gd name="connsiteY24" fmla="*/ 3094609 h 6858000"/>
              <a:gd name="connsiteX25" fmla="*/ 1030161 w 2949384"/>
              <a:gd name="connsiteY25" fmla="*/ 3094609 h 6858000"/>
              <a:gd name="connsiteX26" fmla="*/ 1030161 w 2949384"/>
              <a:gd name="connsiteY26" fmla="*/ 2795651 h 6858000"/>
              <a:gd name="connsiteX27" fmla="*/ 1840294 w 2949384"/>
              <a:gd name="connsiteY27" fmla="*/ 2795651 h 6858000"/>
              <a:gd name="connsiteX28" fmla="*/ 1840294 w 2949384"/>
              <a:gd name="connsiteY28" fmla="*/ 2335721 h 6858000"/>
              <a:gd name="connsiteX29" fmla="*/ 412179 w 2949384"/>
              <a:gd name="connsiteY29" fmla="*/ 2335721 h 6858000"/>
              <a:gd name="connsiteX30" fmla="*/ 412179 w 2949384"/>
              <a:gd name="connsiteY30" fmla="*/ 2036763 h 6858000"/>
              <a:gd name="connsiteX31" fmla="*/ 1840294 w 2949384"/>
              <a:gd name="connsiteY31" fmla="*/ 2036763 h 6858000"/>
              <a:gd name="connsiteX32" fmla="*/ 1840294 w 2949384"/>
              <a:gd name="connsiteY32" fmla="*/ 1576959 h 6858000"/>
              <a:gd name="connsiteX33" fmla="*/ 206058 w 2949384"/>
              <a:gd name="connsiteY33" fmla="*/ 1576959 h 6858000"/>
              <a:gd name="connsiteX34" fmla="*/ 206058 w 2949384"/>
              <a:gd name="connsiteY34" fmla="*/ 1278128 h 6858000"/>
              <a:gd name="connsiteX35" fmla="*/ 1840294 w 2949384"/>
              <a:gd name="connsiteY35" fmla="*/ 1278128 h 6858000"/>
              <a:gd name="connsiteX36" fmla="*/ 1840294 w 2949384"/>
              <a:gd name="connsiteY36" fmla="*/ 0 h 6858000"/>
              <a:gd name="connsiteX37" fmla="*/ 2139125 w 2949384"/>
              <a:gd name="connsiteY37" fmla="*/ 0 h 6858000"/>
              <a:gd name="connsiteX38" fmla="*/ 2139125 w 2949384"/>
              <a:gd name="connsiteY38" fmla="*/ 1278128 h 6858000"/>
              <a:gd name="connsiteX39" fmla="*/ 2382838 w 2949384"/>
              <a:gd name="connsiteY39" fmla="*/ 1278128 h 6858000"/>
              <a:gd name="connsiteX40" fmla="*/ 2382838 w 2949384"/>
              <a:gd name="connsiteY40" fmla="*/ 1576959 h 6858000"/>
              <a:gd name="connsiteX41" fmla="*/ 2139125 w 2949384"/>
              <a:gd name="connsiteY41" fmla="*/ 1576959 h 6858000"/>
              <a:gd name="connsiteX42" fmla="*/ 2139125 w 2949384"/>
              <a:gd name="connsiteY42" fmla="*/ 2795651 h 6858000"/>
              <a:gd name="connsiteX43" fmla="*/ 2949385 w 2949384"/>
              <a:gd name="connsiteY43" fmla="*/ 2795651 h 6858000"/>
              <a:gd name="connsiteX44" fmla="*/ 2949385 w 2949384"/>
              <a:gd name="connsiteY44" fmla="*/ 3094609 h 6858000"/>
              <a:gd name="connsiteX45" fmla="*/ 2139125 w 2949384"/>
              <a:gd name="connsiteY45" fmla="*/ 3094609 h 6858000"/>
              <a:gd name="connsiteX46" fmla="*/ 997395 w 2949384"/>
              <a:gd name="connsiteY46" fmla="*/ 6009196 h 6858000"/>
              <a:gd name="connsiteX47" fmla="*/ 1323531 w 2949384"/>
              <a:gd name="connsiteY47" fmla="*/ 6335078 h 6858000"/>
              <a:gd name="connsiteX48" fmla="*/ 1649222 w 2949384"/>
              <a:gd name="connsiteY48" fmla="*/ 6009196 h 6858000"/>
              <a:gd name="connsiteX49" fmla="*/ 1323531 w 2949384"/>
              <a:gd name="connsiteY49" fmla="*/ 5683314 h 6858000"/>
              <a:gd name="connsiteX50" fmla="*/ 997395 w 2949384"/>
              <a:gd name="connsiteY50" fmla="*/ 6009196 h 6858000"/>
              <a:gd name="connsiteX51" fmla="*/ 1558608 w 2949384"/>
              <a:gd name="connsiteY51" fmla="*/ 4612005 h 6858000"/>
              <a:gd name="connsiteX52" fmla="*/ 0 w 2949384"/>
              <a:gd name="connsiteY52" fmla="*/ 4612005 h 6858000"/>
              <a:gd name="connsiteX53" fmla="*/ 0 w 2949384"/>
              <a:gd name="connsiteY53" fmla="*/ 4313047 h 6858000"/>
              <a:gd name="connsiteX54" fmla="*/ 1558608 w 2949384"/>
              <a:gd name="connsiteY54" fmla="*/ 4313047 h 6858000"/>
              <a:gd name="connsiteX55" fmla="*/ 1558608 w 2949384"/>
              <a:gd name="connsiteY55" fmla="*/ 46120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49384" h="6858000">
                <a:moveTo>
                  <a:pt x="1713039" y="818198"/>
                </a:moveTo>
                <a:lnTo>
                  <a:pt x="1236091" y="818198"/>
                </a:lnTo>
                <a:lnTo>
                  <a:pt x="1236091" y="519239"/>
                </a:lnTo>
                <a:lnTo>
                  <a:pt x="1713039" y="519239"/>
                </a:lnTo>
                <a:lnTo>
                  <a:pt x="1713039" y="818198"/>
                </a:lnTo>
                <a:close/>
                <a:moveTo>
                  <a:pt x="2139125" y="3094609"/>
                </a:moveTo>
                <a:lnTo>
                  <a:pt x="2139125" y="3554413"/>
                </a:lnTo>
                <a:lnTo>
                  <a:pt x="2434209" y="3554413"/>
                </a:lnTo>
                <a:lnTo>
                  <a:pt x="2434209" y="3853244"/>
                </a:lnTo>
                <a:lnTo>
                  <a:pt x="2139125" y="3853244"/>
                </a:lnTo>
                <a:lnTo>
                  <a:pt x="2139125" y="5071936"/>
                </a:lnTo>
                <a:lnTo>
                  <a:pt x="2485708" y="5071936"/>
                </a:lnTo>
                <a:lnTo>
                  <a:pt x="2485708" y="5370640"/>
                </a:lnTo>
                <a:lnTo>
                  <a:pt x="2139125" y="5370640"/>
                </a:lnTo>
                <a:lnTo>
                  <a:pt x="2139125" y="6858000"/>
                </a:lnTo>
                <a:lnTo>
                  <a:pt x="1840294" y="6858000"/>
                </a:lnTo>
                <a:lnTo>
                  <a:pt x="1840294" y="5370640"/>
                </a:lnTo>
                <a:lnTo>
                  <a:pt x="1545336" y="5370640"/>
                </a:lnTo>
                <a:lnTo>
                  <a:pt x="1545336" y="5071936"/>
                </a:lnTo>
                <a:lnTo>
                  <a:pt x="1840294" y="5071936"/>
                </a:lnTo>
                <a:lnTo>
                  <a:pt x="1840294" y="3853244"/>
                </a:lnTo>
                <a:lnTo>
                  <a:pt x="206058" y="3853244"/>
                </a:lnTo>
                <a:lnTo>
                  <a:pt x="206058" y="3554413"/>
                </a:lnTo>
                <a:lnTo>
                  <a:pt x="1840294" y="3554413"/>
                </a:lnTo>
                <a:lnTo>
                  <a:pt x="1840294" y="3094609"/>
                </a:lnTo>
                <a:lnTo>
                  <a:pt x="1030161" y="3094609"/>
                </a:lnTo>
                <a:lnTo>
                  <a:pt x="1030161" y="2795651"/>
                </a:lnTo>
                <a:lnTo>
                  <a:pt x="1840294" y="2795651"/>
                </a:lnTo>
                <a:lnTo>
                  <a:pt x="1840294" y="2335721"/>
                </a:lnTo>
                <a:lnTo>
                  <a:pt x="412179" y="2335721"/>
                </a:lnTo>
                <a:lnTo>
                  <a:pt x="412179" y="2036763"/>
                </a:lnTo>
                <a:lnTo>
                  <a:pt x="1840294" y="2036763"/>
                </a:lnTo>
                <a:lnTo>
                  <a:pt x="1840294" y="1576959"/>
                </a:lnTo>
                <a:lnTo>
                  <a:pt x="206058" y="1576959"/>
                </a:lnTo>
                <a:lnTo>
                  <a:pt x="206058" y="1278128"/>
                </a:lnTo>
                <a:lnTo>
                  <a:pt x="1840294" y="1278128"/>
                </a:lnTo>
                <a:lnTo>
                  <a:pt x="1840294" y="0"/>
                </a:lnTo>
                <a:lnTo>
                  <a:pt x="2139125" y="0"/>
                </a:lnTo>
                <a:lnTo>
                  <a:pt x="2139125" y="1278128"/>
                </a:lnTo>
                <a:lnTo>
                  <a:pt x="2382838" y="1278128"/>
                </a:lnTo>
                <a:lnTo>
                  <a:pt x="2382838" y="1576959"/>
                </a:lnTo>
                <a:lnTo>
                  <a:pt x="2139125" y="1576959"/>
                </a:lnTo>
                <a:lnTo>
                  <a:pt x="2139125" y="2795651"/>
                </a:lnTo>
                <a:lnTo>
                  <a:pt x="2949385" y="2795651"/>
                </a:lnTo>
                <a:lnTo>
                  <a:pt x="2949385" y="3094609"/>
                </a:lnTo>
                <a:lnTo>
                  <a:pt x="2139125" y="3094609"/>
                </a:lnTo>
                <a:close/>
                <a:moveTo>
                  <a:pt x="997395" y="6009196"/>
                </a:moveTo>
                <a:lnTo>
                  <a:pt x="1323531" y="6335078"/>
                </a:lnTo>
                <a:lnTo>
                  <a:pt x="1649222" y="6009196"/>
                </a:lnTo>
                <a:lnTo>
                  <a:pt x="1323531" y="5683314"/>
                </a:lnTo>
                <a:lnTo>
                  <a:pt x="997395" y="6009196"/>
                </a:lnTo>
                <a:close/>
                <a:moveTo>
                  <a:pt x="1558608" y="4612005"/>
                </a:moveTo>
                <a:lnTo>
                  <a:pt x="0" y="4612005"/>
                </a:lnTo>
                <a:lnTo>
                  <a:pt x="0" y="4313047"/>
                </a:lnTo>
                <a:lnTo>
                  <a:pt x="1558608" y="4313047"/>
                </a:lnTo>
                <a:lnTo>
                  <a:pt x="1558608" y="4612005"/>
                </a:lnTo>
                <a:close/>
              </a:path>
            </a:pathLst>
          </a:custGeom>
          <a:solidFill>
            <a:schemeClr val="bg1">
              <a:alpha val="10000"/>
            </a:schemeClr>
          </a:solidFill>
          <a:ln w="6343" cap="flat">
            <a:noFill/>
            <a:prstDash val="solid"/>
            <a:miter/>
          </a:ln>
        </p:spPr>
        <p:txBody>
          <a:bodyPr rtlCol="0" anchor="ctr"/>
          <a:lstStyle/>
          <a:p>
            <a:endParaRPr lang="en-US"/>
          </a:p>
        </p:txBody>
      </p:sp>
      <p:sp>
        <p:nvSpPr>
          <p:cNvPr id="22" name="New section text">
            <a:extLst>
              <a:ext uri="{FF2B5EF4-FFF2-40B4-BE49-F238E27FC236}">
                <a16:creationId xmlns:a16="http://schemas.microsoft.com/office/drawing/2014/main" id="{EF21324A-DA89-29D1-7F3D-F8DF9972799A}"/>
              </a:ext>
              <a:ext uri="{C183D7F6-B498-43B3-948B-1728B52AA6E4}">
                <adec:decorative xmlns:adec="http://schemas.microsoft.com/office/drawing/2017/decorative" val="1"/>
              </a:ext>
            </a:extLst>
          </p:cNvPr>
          <p:cNvSpPr txBox="1"/>
          <p:nvPr/>
        </p:nvSpPr>
        <p:spPr>
          <a:xfrm>
            <a:off x="612774" y="609069"/>
            <a:ext cx="2162175" cy="276999"/>
          </a:xfrm>
          <a:prstGeom prst="rect">
            <a:avLst/>
          </a:prstGeom>
          <a:noFill/>
        </p:spPr>
        <p:txBody>
          <a:bodyPr wrap="square" lIns="0" tIns="0" rIns="0" bIns="0" rtlCol="0">
            <a:spAutoFit/>
          </a:bodyPr>
          <a:lstStyle/>
          <a:p>
            <a:r>
              <a:rPr lang="en-GB" sz="1800" dirty="0">
                <a:solidFill>
                  <a:schemeClr val="tx1"/>
                </a:solidFill>
                <a:latin typeface="+mj-lt"/>
              </a:rPr>
              <a:t>NEW SECTION</a:t>
            </a:r>
            <a:endParaRPr lang="en-US" sz="1800" dirty="0">
              <a:solidFill>
                <a:schemeClr val="tx1"/>
              </a:solidFill>
              <a:latin typeface="+mj-lt"/>
            </a:endParaRPr>
          </a:p>
        </p:txBody>
      </p:sp>
      <p:grpSp>
        <p:nvGrpSpPr>
          <p:cNvPr id="36" name="Cochrane Logo">
            <a:extLst>
              <a:ext uri="{FF2B5EF4-FFF2-40B4-BE49-F238E27FC236}">
                <a16:creationId xmlns:a16="http://schemas.microsoft.com/office/drawing/2014/main" id="{D1B67EF4-6B07-4331-E01F-716C476A00C3}"/>
              </a:ext>
              <a:ext uri="{C183D7F6-B498-43B3-948B-1728B52AA6E4}">
                <adec:decorative xmlns:adec="http://schemas.microsoft.com/office/drawing/2017/decorative" val="1"/>
              </a:ext>
            </a:extLst>
          </p:cNvPr>
          <p:cNvGrpSpPr/>
          <p:nvPr/>
        </p:nvGrpSpPr>
        <p:grpSpPr>
          <a:xfrm>
            <a:off x="611659" y="6147913"/>
            <a:ext cx="1398116" cy="288086"/>
            <a:chOff x="611659" y="6147913"/>
            <a:chExt cx="1398116" cy="288086"/>
          </a:xfrm>
          <a:solidFill>
            <a:schemeClr val="tx1"/>
          </a:solidFill>
        </p:grpSpPr>
        <p:sp>
          <p:nvSpPr>
            <p:cNvPr id="35" name="Freeform: Shape 34">
              <a:extLst>
                <a:ext uri="{FF2B5EF4-FFF2-40B4-BE49-F238E27FC236}">
                  <a16:creationId xmlns:a16="http://schemas.microsoft.com/office/drawing/2014/main" id="{9D312B40-0981-100B-B500-981CD19E8659}"/>
                </a:ext>
              </a:extLst>
            </p:cNvPr>
            <p:cNvSpPr/>
            <p:nvPr/>
          </p:nvSpPr>
          <p:spPr>
            <a:xfrm>
              <a:off x="611659" y="6148836"/>
              <a:ext cx="1398116" cy="286239"/>
            </a:xfrm>
            <a:custGeom>
              <a:avLst/>
              <a:gdLst>
                <a:gd name="connsiteX0" fmla="*/ 1081532 w 1398116"/>
                <a:gd name="connsiteY0" fmla="*/ 169848 h 286239"/>
                <a:gd name="connsiteX1" fmla="*/ 1042386 w 1398116"/>
                <a:gd name="connsiteY1" fmla="*/ 192930 h 286239"/>
                <a:gd name="connsiteX2" fmla="*/ 1058451 w 1398116"/>
                <a:gd name="connsiteY2" fmla="*/ 206163 h 286239"/>
                <a:gd name="connsiteX3" fmla="*/ 1058451 w 1398116"/>
                <a:gd name="connsiteY3" fmla="*/ 206193 h 286239"/>
                <a:gd name="connsiteX4" fmla="*/ 1081532 w 1398116"/>
                <a:gd name="connsiteY4" fmla="*/ 194345 h 286239"/>
                <a:gd name="connsiteX5" fmla="*/ 565186 w 1398116"/>
                <a:gd name="connsiteY5" fmla="*/ 125347 h 286239"/>
                <a:gd name="connsiteX6" fmla="*/ 539551 w 1398116"/>
                <a:gd name="connsiteY6" fmla="*/ 165047 h 286239"/>
                <a:gd name="connsiteX7" fmla="*/ 565186 w 1398116"/>
                <a:gd name="connsiteY7" fmla="*/ 204778 h 286239"/>
                <a:gd name="connsiteX8" fmla="*/ 590822 w 1398116"/>
                <a:gd name="connsiteY8" fmla="*/ 165047 h 286239"/>
                <a:gd name="connsiteX9" fmla="*/ 565186 w 1398116"/>
                <a:gd name="connsiteY9" fmla="*/ 125347 h 286239"/>
                <a:gd name="connsiteX10" fmla="*/ 1339520 w 1398116"/>
                <a:gd name="connsiteY10" fmla="*/ 123378 h 286239"/>
                <a:gd name="connsiteX11" fmla="*/ 1312468 w 1398116"/>
                <a:gd name="connsiteY11" fmla="*/ 150706 h 286239"/>
                <a:gd name="connsiteX12" fmla="*/ 1362878 w 1398116"/>
                <a:gd name="connsiteY12" fmla="*/ 150706 h 286239"/>
                <a:gd name="connsiteX13" fmla="*/ 1362909 w 1398116"/>
                <a:gd name="connsiteY13" fmla="*/ 150706 h 286239"/>
                <a:gd name="connsiteX14" fmla="*/ 1339520 w 1398116"/>
                <a:gd name="connsiteY14" fmla="*/ 123378 h 286239"/>
                <a:gd name="connsiteX15" fmla="*/ 1219558 w 1398116"/>
                <a:gd name="connsiteY15" fmla="*/ 91864 h 286239"/>
                <a:gd name="connsiteX16" fmla="*/ 1262920 w 1398116"/>
                <a:gd name="connsiteY16" fmla="*/ 148183 h 286239"/>
                <a:gd name="connsiteX17" fmla="*/ 1262920 w 1398116"/>
                <a:gd name="connsiteY17" fmla="*/ 234938 h 286239"/>
                <a:gd name="connsiteX18" fmla="*/ 1221528 w 1398116"/>
                <a:gd name="connsiteY18" fmla="*/ 234938 h 286239"/>
                <a:gd name="connsiteX19" fmla="*/ 1221528 w 1398116"/>
                <a:gd name="connsiteY19" fmla="*/ 153538 h 286239"/>
                <a:gd name="connsiteX20" fmla="*/ 1204355 w 1398116"/>
                <a:gd name="connsiteY20" fmla="*/ 127071 h 286239"/>
                <a:gd name="connsiteX21" fmla="*/ 1178443 w 1398116"/>
                <a:gd name="connsiteY21" fmla="*/ 140582 h 286239"/>
                <a:gd name="connsiteX22" fmla="*/ 1178443 w 1398116"/>
                <a:gd name="connsiteY22" fmla="*/ 234938 h 286239"/>
                <a:gd name="connsiteX23" fmla="*/ 1137050 w 1398116"/>
                <a:gd name="connsiteY23" fmla="*/ 234938 h 286239"/>
                <a:gd name="connsiteX24" fmla="*/ 1137050 w 1398116"/>
                <a:gd name="connsiteY24" fmla="*/ 95219 h 286239"/>
                <a:gd name="connsiteX25" fmla="*/ 1170810 w 1398116"/>
                <a:gd name="connsiteY25" fmla="*/ 95219 h 286239"/>
                <a:gd name="connsiteX26" fmla="*/ 1173641 w 1398116"/>
                <a:gd name="connsiteY26" fmla="*/ 112976 h 286239"/>
                <a:gd name="connsiteX27" fmla="*/ 1174780 w 1398116"/>
                <a:gd name="connsiteY27" fmla="*/ 112976 h 286239"/>
                <a:gd name="connsiteX28" fmla="*/ 1219558 w 1398116"/>
                <a:gd name="connsiteY28" fmla="*/ 91864 h 286239"/>
                <a:gd name="connsiteX29" fmla="*/ 1338689 w 1398116"/>
                <a:gd name="connsiteY29" fmla="*/ 91833 h 286239"/>
                <a:gd name="connsiteX30" fmla="*/ 1398116 w 1398116"/>
                <a:gd name="connsiteY30" fmla="*/ 158861 h 286239"/>
                <a:gd name="connsiteX31" fmla="*/ 1396423 w 1398116"/>
                <a:gd name="connsiteY31" fmla="*/ 176311 h 286239"/>
                <a:gd name="connsiteX32" fmla="*/ 1312776 w 1398116"/>
                <a:gd name="connsiteY32" fmla="*/ 176311 h 286239"/>
                <a:gd name="connsiteX33" fmla="*/ 1349122 w 1398116"/>
                <a:gd name="connsiteY33" fmla="*/ 206717 h 286239"/>
                <a:gd name="connsiteX34" fmla="*/ 1379251 w 1398116"/>
                <a:gd name="connsiteY34" fmla="*/ 197423 h 286239"/>
                <a:gd name="connsiteX35" fmla="*/ 1393069 w 1398116"/>
                <a:gd name="connsiteY35" fmla="*/ 222505 h 286239"/>
                <a:gd name="connsiteX36" fmla="*/ 1343490 w 1398116"/>
                <a:gd name="connsiteY36" fmla="*/ 238262 h 286239"/>
                <a:gd name="connsiteX37" fmla="*/ 1272799 w 1398116"/>
                <a:gd name="connsiteY37" fmla="*/ 165047 h 286239"/>
                <a:gd name="connsiteX38" fmla="*/ 1338689 w 1398116"/>
                <a:gd name="connsiteY38" fmla="*/ 91833 h 286239"/>
                <a:gd name="connsiteX39" fmla="*/ 984990 w 1398116"/>
                <a:gd name="connsiteY39" fmla="*/ 91833 h 286239"/>
                <a:gd name="connsiteX40" fmla="*/ 1001609 w 1398116"/>
                <a:gd name="connsiteY40" fmla="*/ 94665 h 286239"/>
                <a:gd name="connsiteX41" fmla="*/ 994839 w 1398116"/>
                <a:gd name="connsiteY41" fmla="*/ 130425 h 286239"/>
                <a:gd name="connsiteX42" fmla="*/ 979636 w 1398116"/>
                <a:gd name="connsiteY42" fmla="*/ 128179 h 286239"/>
                <a:gd name="connsiteX43" fmla="*/ 948922 w 1398116"/>
                <a:gd name="connsiteY43" fmla="*/ 153814 h 286239"/>
                <a:gd name="connsiteX44" fmla="*/ 948922 w 1398116"/>
                <a:gd name="connsiteY44" fmla="*/ 234938 h 286239"/>
                <a:gd name="connsiteX45" fmla="*/ 907529 w 1398116"/>
                <a:gd name="connsiteY45" fmla="*/ 234938 h 286239"/>
                <a:gd name="connsiteX46" fmla="*/ 907529 w 1398116"/>
                <a:gd name="connsiteY46" fmla="*/ 95219 h 286239"/>
                <a:gd name="connsiteX47" fmla="*/ 941320 w 1398116"/>
                <a:gd name="connsiteY47" fmla="*/ 95219 h 286239"/>
                <a:gd name="connsiteX48" fmla="*/ 944152 w 1398116"/>
                <a:gd name="connsiteY48" fmla="*/ 119716 h 286239"/>
                <a:gd name="connsiteX49" fmla="*/ 945290 w 1398116"/>
                <a:gd name="connsiteY49" fmla="*/ 119716 h 286239"/>
                <a:gd name="connsiteX50" fmla="*/ 984990 w 1398116"/>
                <a:gd name="connsiteY50" fmla="*/ 91833 h 286239"/>
                <a:gd name="connsiteX51" fmla="*/ 714415 w 1398116"/>
                <a:gd name="connsiteY51" fmla="*/ 91833 h 286239"/>
                <a:gd name="connsiteX52" fmla="*/ 755253 w 1398116"/>
                <a:gd name="connsiteY52" fmla="*/ 107898 h 286239"/>
                <a:gd name="connsiteX53" fmla="*/ 736388 w 1398116"/>
                <a:gd name="connsiteY53" fmla="*/ 133534 h 286239"/>
                <a:gd name="connsiteX54" fmla="*/ 716969 w 1398116"/>
                <a:gd name="connsiteY54" fmla="*/ 125378 h 286239"/>
                <a:gd name="connsiteX55" fmla="*/ 684286 w 1398116"/>
                <a:gd name="connsiteY55" fmla="*/ 165078 h 286239"/>
                <a:gd name="connsiteX56" fmla="*/ 715553 w 1398116"/>
                <a:gd name="connsiteY56" fmla="*/ 204778 h 286239"/>
                <a:gd name="connsiteX57" fmla="*/ 740605 w 1398116"/>
                <a:gd name="connsiteY57" fmla="*/ 194653 h 286239"/>
                <a:gd name="connsiteX58" fmla="*/ 757223 w 1398116"/>
                <a:gd name="connsiteY58" fmla="*/ 220843 h 286239"/>
                <a:gd name="connsiteX59" fmla="*/ 710753 w 1398116"/>
                <a:gd name="connsiteY59" fmla="*/ 238293 h 286239"/>
                <a:gd name="connsiteX60" fmla="*/ 641755 w 1398116"/>
                <a:gd name="connsiteY60" fmla="*/ 165078 h 286239"/>
                <a:gd name="connsiteX61" fmla="*/ 714415 w 1398116"/>
                <a:gd name="connsiteY61" fmla="*/ 91864 h 286239"/>
                <a:gd name="connsiteX62" fmla="*/ 565186 w 1398116"/>
                <a:gd name="connsiteY62" fmla="*/ 91833 h 286239"/>
                <a:gd name="connsiteX63" fmla="*/ 633076 w 1398116"/>
                <a:gd name="connsiteY63" fmla="*/ 165047 h 286239"/>
                <a:gd name="connsiteX64" fmla="*/ 565186 w 1398116"/>
                <a:gd name="connsiteY64" fmla="*/ 238262 h 286239"/>
                <a:gd name="connsiteX65" fmla="*/ 497019 w 1398116"/>
                <a:gd name="connsiteY65" fmla="*/ 165047 h 286239"/>
                <a:gd name="connsiteX66" fmla="*/ 565186 w 1398116"/>
                <a:gd name="connsiteY66" fmla="*/ 91833 h 286239"/>
                <a:gd name="connsiteX67" fmla="*/ 1067437 w 1398116"/>
                <a:gd name="connsiteY67" fmla="*/ 91802 h 286239"/>
                <a:gd name="connsiteX68" fmla="*/ 1122924 w 1398116"/>
                <a:gd name="connsiteY68" fmla="*/ 154891 h 286239"/>
                <a:gd name="connsiteX69" fmla="*/ 1122924 w 1398116"/>
                <a:gd name="connsiteY69" fmla="*/ 234876 h 286239"/>
                <a:gd name="connsiteX70" fmla="*/ 1089133 w 1398116"/>
                <a:gd name="connsiteY70" fmla="*/ 234876 h 286239"/>
                <a:gd name="connsiteX71" fmla="*/ 1086025 w 1398116"/>
                <a:gd name="connsiteY71" fmla="*/ 220504 h 286239"/>
                <a:gd name="connsiteX72" fmla="*/ 1085194 w 1398116"/>
                <a:gd name="connsiteY72" fmla="*/ 220504 h 286239"/>
                <a:gd name="connsiteX73" fmla="*/ 1044355 w 1398116"/>
                <a:gd name="connsiteY73" fmla="*/ 238231 h 286239"/>
                <a:gd name="connsiteX74" fmla="*/ 1002963 w 1398116"/>
                <a:gd name="connsiteY74" fmla="*/ 195976 h 286239"/>
                <a:gd name="connsiteX75" fmla="*/ 1021555 w 1398116"/>
                <a:gd name="connsiteY75" fmla="*/ 161620 h 286239"/>
                <a:gd name="connsiteX76" fmla="*/ 1081521 w 1398116"/>
                <a:gd name="connsiteY76" fmla="*/ 145015 h 286239"/>
                <a:gd name="connsiteX77" fmla="*/ 1081532 w 1398116"/>
                <a:gd name="connsiteY77" fmla="*/ 145043 h 286239"/>
                <a:gd name="connsiteX78" fmla="*/ 1081532 w 1398116"/>
                <a:gd name="connsiteY78" fmla="*/ 145012 h 286239"/>
                <a:gd name="connsiteX79" fmla="*/ 1081521 w 1398116"/>
                <a:gd name="connsiteY79" fmla="*/ 145015 h 286239"/>
                <a:gd name="connsiteX80" fmla="*/ 1075831 w 1398116"/>
                <a:gd name="connsiteY80" fmla="*/ 130252 h 286239"/>
                <a:gd name="connsiteX81" fmla="*/ 1059558 w 1398116"/>
                <a:gd name="connsiteY81" fmla="*/ 124763 h 286239"/>
                <a:gd name="connsiteX82" fmla="*/ 1022382 w 1398116"/>
                <a:gd name="connsiteY82" fmla="*/ 137442 h 286239"/>
                <a:gd name="connsiteX83" fmla="*/ 1007733 w 1398116"/>
                <a:gd name="connsiteY83" fmla="*/ 110114 h 286239"/>
                <a:gd name="connsiteX84" fmla="*/ 1067437 w 1398116"/>
                <a:gd name="connsiteY84" fmla="*/ 91802 h 286239"/>
                <a:gd name="connsiteX85" fmla="*/ 441346 w 1398116"/>
                <a:gd name="connsiteY85" fmla="*/ 47886 h 286239"/>
                <a:gd name="connsiteX86" fmla="*/ 441377 w 1398116"/>
                <a:gd name="connsiteY86" fmla="*/ 47886 h 286239"/>
                <a:gd name="connsiteX87" fmla="*/ 495725 w 1398116"/>
                <a:gd name="connsiteY87" fmla="*/ 71830 h 286239"/>
                <a:gd name="connsiteX88" fmla="*/ 472921 w 1398116"/>
                <a:gd name="connsiteY88" fmla="*/ 97465 h 286239"/>
                <a:gd name="connsiteX89" fmla="*/ 441931 w 1398116"/>
                <a:gd name="connsiteY89" fmla="*/ 83647 h 286239"/>
                <a:gd name="connsiteX90" fmla="*/ 396291 w 1398116"/>
                <a:gd name="connsiteY90" fmla="*/ 142797 h 286239"/>
                <a:gd name="connsiteX91" fmla="*/ 440792 w 1398116"/>
                <a:gd name="connsiteY91" fmla="*/ 202501 h 286239"/>
                <a:gd name="connsiteX92" fmla="*/ 475722 w 1398116"/>
                <a:gd name="connsiteY92" fmla="*/ 186159 h 286239"/>
                <a:gd name="connsiteX93" fmla="*/ 498526 w 1398116"/>
                <a:gd name="connsiteY93" fmla="*/ 211241 h 286239"/>
                <a:gd name="connsiteX94" fmla="*/ 440238 w 1398116"/>
                <a:gd name="connsiteY94" fmla="*/ 238293 h 286239"/>
                <a:gd name="connsiteX95" fmla="*/ 353760 w 1398116"/>
                <a:gd name="connsiteY95" fmla="*/ 144213 h 286239"/>
                <a:gd name="connsiteX96" fmla="*/ 441346 w 1398116"/>
                <a:gd name="connsiteY96" fmla="*/ 47886 h 286239"/>
                <a:gd name="connsiteX97" fmla="*/ 767656 w 1398116"/>
                <a:gd name="connsiteY97" fmla="*/ 37484 h 286239"/>
                <a:gd name="connsiteX98" fmla="*/ 809048 w 1398116"/>
                <a:gd name="connsiteY98" fmla="*/ 37484 h 286239"/>
                <a:gd name="connsiteX99" fmla="*/ 809048 w 1398116"/>
                <a:gd name="connsiteY99" fmla="*/ 85924 h 286239"/>
                <a:gd name="connsiteX100" fmla="*/ 807079 w 1398116"/>
                <a:gd name="connsiteY100" fmla="*/ 111006 h 286239"/>
                <a:gd name="connsiteX101" fmla="*/ 850164 w 1398116"/>
                <a:gd name="connsiteY101" fmla="*/ 91864 h 286239"/>
                <a:gd name="connsiteX102" fmla="*/ 893526 w 1398116"/>
                <a:gd name="connsiteY102" fmla="*/ 148182 h 286239"/>
                <a:gd name="connsiteX103" fmla="*/ 893526 w 1398116"/>
                <a:gd name="connsiteY103" fmla="*/ 234938 h 286239"/>
                <a:gd name="connsiteX104" fmla="*/ 852134 w 1398116"/>
                <a:gd name="connsiteY104" fmla="*/ 234938 h 286239"/>
                <a:gd name="connsiteX105" fmla="*/ 852134 w 1398116"/>
                <a:gd name="connsiteY105" fmla="*/ 153537 h 286239"/>
                <a:gd name="connsiteX106" fmla="*/ 834961 w 1398116"/>
                <a:gd name="connsiteY106" fmla="*/ 127071 h 286239"/>
                <a:gd name="connsiteX107" fmla="*/ 809048 w 1398116"/>
                <a:gd name="connsiteY107" fmla="*/ 140581 h 286239"/>
                <a:gd name="connsiteX108" fmla="*/ 809048 w 1398116"/>
                <a:gd name="connsiteY108" fmla="*/ 234938 h 286239"/>
                <a:gd name="connsiteX109" fmla="*/ 767656 w 1398116"/>
                <a:gd name="connsiteY109" fmla="*/ 234938 h 286239"/>
                <a:gd name="connsiteX110" fmla="*/ 161077 w 1398116"/>
                <a:gd name="connsiteY110" fmla="*/ 0 h 286239"/>
                <a:gd name="connsiteX111" fmla="*/ 288271 w 1398116"/>
                <a:gd name="connsiteY111" fmla="*/ 143105 h 286239"/>
                <a:gd name="connsiteX112" fmla="*/ 161077 w 1398116"/>
                <a:gd name="connsiteY112" fmla="*/ 286209 h 286239"/>
                <a:gd name="connsiteX113" fmla="*/ 161077 w 1398116"/>
                <a:gd name="connsiteY113" fmla="*/ 238385 h 286239"/>
                <a:gd name="connsiteX114" fmla="*/ 240939 w 1398116"/>
                <a:gd name="connsiteY114" fmla="*/ 143105 h 286239"/>
                <a:gd name="connsiteX115" fmla="*/ 161077 w 1398116"/>
                <a:gd name="connsiteY115" fmla="*/ 47825 h 286239"/>
                <a:gd name="connsiteX116" fmla="*/ 127194 w 1398116"/>
                <a:gd name="connsiteY116" fmla="*/ 0 h 286239"/>
                <a:gd name="connsiteX117" fmla="*/ 127194 w 1398116"/>
                <a:gd name="connsiteY117" fmla="*/ 47825 h 286239"/>
                <a:gd name="connsiteX118" fmla="*/ 47332 w 1398116"/>
                <a:gd name="connsiteY118" fmla="*/ 143105 h 286239"/>
                <a:gd name="connsiteX119" fmla="*/ 47332 w 1398116"/>
                <a:gd name="connsiteY119" fmla="*/ 143135 h 286239"/>
                <a:gd name="connsiteX120" fmla="*/ 127194 w 1398116"/>
                <a:gd name="connsiteY120" fmla="*/ 238415 h 286239"/>
                <a:gd name="connsiteX121" fmla="*/ 127194 w 1398116"/>
                <a:gd name="connsiteY121" fmla="*/ 286239 h 286239"/>
                <a:gd name="connsiteX122" fmla="*/ 0 w 1398116"/>
                <a:gd name="connsiteY122" fmla="*/ 143135 h 286239"/>
                <a:gd name="connsiteX123" fmla="*/ 127194 w 1398116"/>
                <a:gd name="connsiteY123" fmla="*/ 0 h 28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98116" h="286239">
                  <a:moveTo>
                    <a:pt x="1081532" y="169848"/>
                  </a:moveTo>
                  <a:cubicBezTo>
                    <a:pt x="1051957" y="173787"/>
                    <a:pt x="1042386" y="182250"/>
                    <a:pt x="1042386" y="192930"/>
                  </a:cubicBezTo>
                  <a:cubicBezTo>
                    <a:pt x="1042386" y="201947"/>
                    <a:pt x="1048572" y="206163"/>
                    <a:pt x="1058451" y="206163"/>
                  </a:cubicBezTo>
                  <a:lnTo>
                    <a:pt x="1058451" y="206193"/>
                  </a:lnTo>
                  <a:cubicBezTo>
                    <a:pt x="1068022" y="206193"/>
                    <a:pt x="1074238" y="201670"/>
                    <a:pt x="1081532" y="194345"/>
                  </a:cubicBezTo>
                  <a:close/>
                  <a:moveTo>
                    <a:pt x="565186" y="125347"/>
                  </a:moveTo>
                  <a:cubicBezTo>
                    <a:pt x="548291" y="125347"/>
                    <a:pt x="539551" y="140827"/>
                    <a:pt x="539551" y="165047"/>
                  </a:cubicBezTo>
                  <a:cubicBezTo>
                    <a:pt x="539551" y="189268"/>
                    <a:pt x="548013" y="204778"/>
                    <a:pt x="565186" y="204778"/>
                  </a:cubicBezTo>
                  <a:cubicBezTo>
                    <a:pt x="582082" y="204778"/>
                    <a:pt x="590822" y="189298"/>
                    <a:pt x="590822" y="165047"/>
                  </a:cubicBezTo>
                  <a:cubicBezTo>
                    <a:pt x="590822" y="140797"/>
                    <a:pt x="582082" y="125347"/>
                    <a:pt x="565186" y="125347"/>
                  </a:cubicBezTo>
                  <a:close/>
                  <a:moveTo>
                    <a:pt x="1339520" y="123378"/>
                  </a:moveTo>
                  <a:cubicBezTo>
                    <a:pt x="1326564" y="123378"/>
                    <a:pt x="1315300" y="132118"/>
                    <a:pt x="1312468" y="150706"/>
                  </a:cubicBezTo>
                  <a:lnTo>
                    <a:pt x="1362878" y="150706"/>
                  </a:lnTo>
                  <a:lnTo>
                    <a:pt x="1362909" y="150706"/>
                  </a:lnTo>
                  <a:cubicBezTo>
                    <a:pt x="1362909" y="134642"/>
                    <a:pt x="1356139" y="123378"/>
                    <a:pt x="1339520" y="123378"/>
                  </a:cubicBezTo>
                  <a:close/>
                  <a:moveTo>
                    <a:pt x="1219558" y="91864"/>
                  </a:moveTo>
                  <a:cubicBezTo>
                    <a:pt x="1249964" y="91864"/>
                    <a:pt x="1262920" y="113284"/>
                    <a:pt x="1262920" y="148183"/>
                  </a:cubicBezTo>
                  <a:lnTo>
                    <a:pt x="1262920" y="234938"/>
                  </a:lnTo>
                  <a:lnTo>
                    <a:pt x="1221528" y="234938"/>
                  </a:lnTo>
                  <a:lnTo>
                    <a:pt x="1221528" y="153538"/>
                  </a:lnTo>
                  <a:cubicBezTo>
                    <a:pt x="1221528" y="133257"/>
                    <a:pt x="1216173" y="127071"/>
                    <a:pt x="1204355" y="127071"/>
                  </a:cubicBezTo>
                  <a:cubicBezTo>
                    <a:pt x="1193922" y="127071"/>
                    <a:pt x="1187460" y="131872"/>
                    <a:pt x="1178443" y="140582"/>
                  </a:cubicBezTo>
                  <a:lnTo>
                    <a:pt x="1178443" y="234938"/>
                  </a:lnTo>
                  <a:lnTo>
                    <a:pt x="1137050" y="234938"/>
                  </a:lnTo>
                  <a:lnTo>
                    <a:pt x="1137050" y="95219"/>
                  </a:lnTo>
                  <a:lnTo>
                    <a:pt x="1170810" y="95219"/>
                  </a:lnTo>
                  <a:lnTo>
                    <a:pt x="1173641" y="112976"/>
                  </a:lnTo>
                  <a:lnTo>
                    <a:pt x="1174780" y="112976"/>
                  </a:lnTo>
                  <a:cubicBezTo>
                    <a:pt x="1186598" y="101712"/>
                    <a:pt x="1200693" y="91864"/>
                    <a:pt x="1219558" y="91864"/>
                  </a:cubicBezTo>
                  <a:close/>
                  <a:moveTo>
                    <a:pt x="1338689" y="91833"/>
                  </a:moveTo>
                  <a:cubicBezTo>
                    <a:pt x="1378420" y="91833"/>
                    <a:pt x="1398116" y="120854"/>
                    <a:pt x="1398116" y="158861"/>
                  </a:cubicBezTo>
                  <a:cubicBezTo>
                    <a:pt x="1398116" y="166186"/>
                    <a:pt x="1397285" y="172957"/>
                    <a:pt x="1396423" y="176311"/>
                  </a:cubicBezTo>
                  <a:lnTo>
                    <a:pt x="1312776" y="176311"/>
                  </a:lnTo>
                  <a:cubicBezTo>
                    <a:pt x="1316439" y="197423"/>
                    <a:pt x="1330534" y="206717"/>
                    <a:pt x="1349122" y="206717"/>
                  </a:cubicBezTo>
                  <a:cubicBezTo>
                    <a:pt x="1359555" y="206717"/>
                    <a:pt x="1369126" y="203609"/>
                    <a:pt x="1379251" y="197423"/>
                  </a:cubicBezTo>
                  <a:lnTo>
                    <a:pt x="1393069" y="222505"/>
                  </a:lnTo>
                  <a:cubicBezTo>
                    <a:pt x="1378697" y="232353"/>
                    <a:pt x="1360109" y="238262"/>
                    <a:pt x="1343490" y="238262"/>
                  </a:cubicBezTo>
                  <a:cubicBezTo>
                    <a:pt x="1303482" y="238262"/>
                    <a:pt x="1272799" y="211210"/>
                    <a:pt x="1272799" y="165047"/>
                  </a:cubicBezTo>
                  <a:cubicBezTo>
                    <a:pt x="1272799" y="118885"/>
                    <a:pt x="1305175" y="91833"/>
                    <a:pt x="1338689" y="91833"/>
                  </a:cubicBezTo>
                  <a:close/>
                  <a:moveTo>
                    <a:pt x="984990" y="91833"/>
                  </a:moveTo>
                  <a:cubicBezTo>
                    <a:pt x="992869" y="91833"/>
                    <a:pt x="997670" y="92972"/>
                    <a:pt x="1001609" y="94665"/>
                  </a:cubicBezTo>
                  <a:lnTo>
                    <a:pt x="994839" y="130425"/>
                  </a:lnTo>
                  <a:cubicBezTo>
                    <a:pt x="989761" y="129010"/>
                    <a:pt x="985545" y="128179"/>
                    <a:pt x="979636" y="128179"/>
                  </a:cubicBezTo>
                  <a:cubicBezTo>
                    <a:pt x="969203" y="128179"/>
                    <a:pt x="956246" y="134949"/>
                    <a:pt x="948922" y="153814"/>
                  </a:cubicBezTo>
                  <a:lnTo>
                    <a:pt x="948922" y="234938"/>
                  </a:lnTo>
                  <a:lnTo>
                    <a:pt x="907529" y="234938"/>
                  </a:lnTo>
                  <a:lnTo>
                    <a:pt x="907529" y="95219"/>
                  </a:lnTo>
                  <a:lnTo>
                    <a:pt x="941320" y="95219"/>
                  </a:lnTo>
                  <a:lnTo>
                    <a:pt x="944152" y="119716"/>
                  </a:lnTo>
                  <a:lnTo>
                    <a:pt x="945290" y="119716"/>
                  </a:lnTo>
                  <a:cubicBezTo>
                    <a:pt x="955446" y="100850"/>
                    <a:pt x="970649" y="91833"/>
                    <a:pt x="984990" y="91833"/>
                  </a:cubicBezTo>
                  <a:close/>
                  <a:moveTo>
                    <a:pt x="714415" y="91833"/>
                  </a:moveTo>
                  <a:cubicBezTo>
                    <a:pt x="731588" y="91833"/>
                    <a:pt x="745960" y="98327"/>
                    <a:pt x="755253" y="107898"/>
                  </a:cubicBezTo>
                  <a:lnTo>
                    <a:pt x="736388" y="133534"/>
                  </a:lnTo>
                  <a:cubicBezTo>
                    <a:pt x="729618" y="127902"/>
                    <a:pt x="723432" y="125378"/>
                    <a:pt x="716969" y="125378"/>
                  </a:cubicBezTo>
                  <a:cubicBezTo>
                    <a:pt x="696966" y="125378"/>
                    <a:pt x="684286" y="140858"/>
                    <a:pt x="684286" y="165078"/>
                  </a:cubicBezTo>
                  <a:cubicBezTo>
                    <a:pt x="684286" y="189298"/>
                    <a:pt x="697519" y="204778"/>
                    <a:pt x="715553" y="204778"/>
                  </a:cubicBezTo>
                  <a:cubicBezTo>
                    <a:pt x="725679" y="204778"/>
                    <a:pt x="733865" y="199978"/>
                    <a:pt x="740605" y="194653"/>
                  </a:cubicBezTo>
                  <a:lnTo>
                    <a:pt x="757223" y="220843"/>
                  </a:lnTo>
                  <a:cubicBezTo>
                    <a:pt x="743713" y="232661"/>
                    <a:pt x="725956" y="238293"/>
                    <a:pt x="710753" y="238293"/>
                  </a:cubicBezTo>
                  <a:cubicBezTo>
                    <a:pt x="671884" y="238293"/>
                    <a:pt x="641755" y="211518"/>
                    <a:pt x="641755" y="165078"/>
                  </a:cubicBezTo>
                  <a:cubicBezTo>
                    <a:pt x="641755" y="118639"/>
                    <a:pt x="675823" y="91864"/>
                    <a:pt x="714415" y="91864"/>
                  </a:cubicBezTo>
                  <a:close/>
                  <a:moveTo>
                    <a:pt x="565186" y="91833"/>
                  </a:moveTo>
                  <a:cubicBezTo>
                    <a:pt x="600393" y="91833"/>
                    <a:pt x="633076" y="118608"/>
                    <a:pt x="633076" y="165047"/>
                  </a:cubicBezTo>
                  <a:cubicBezTo>
                    <a:pt x="633076" y="211487"/>
                    <a:pt x="600393" y="238262"/>
                    <a:pt x="565186" y="238262"/>
                  </a:cubicBezTo>
                  <a:cubicBezTo>
                    <a:pt x="529979" y="238262"/>
                    <a:pt x="497019" y="211487"/>
                    <a:pt x="497019" y="165047"/>
                  </a:cubicBezTo>
                  <a:cubicBezTo>
                    <a:pt x="497019" y="118608"/>
                    <a:pt x="529702" y="91833"/>
                    <a:pt x="565186" y="91833"/>
                  </a:cubicBezTo>
                  <a:close/>
                  <a:moveTo>
                    <a:pt x="1067437" y="91802"/>
                  </a:moveTo>
                  <a:cubicBezTo>
                    <a:pt x="1103197" y="91802"/>
                    <a:pt x="1122924" y="112083"/>
                    <a:pt x="1122924" y="154891"/>
                  </a:cubicBezTo>
                  <a:lnTo>
                    <a:pt x="1122924" y="234876"/>
                  </a:lnTo>
                  <a:lnTo>
                    <a:pt x="1089133" y="234876"/>
                  </a:lnTo>
                  <a:lnTo>
                    <a:pt x="1086025" y="220504"/>
                  </a:lnTo>
                  <a:lnTo>
                    <a:pt x="1085194" y="220504"/>
                  </a:lnTo>
                  <a:cubicBezTo>
                    <a:pt x="1073376" y="230937"/>
                    <a:pt x="1060112" y="238231"/>
                    <a:pt x="1044355" y="238231"/>
                  </a:cubicBezTo>
                  <a:cubicBezTo>
                    <a:pt x="1018997" y="238231"/>
                    <a:pt x="1002963" y="219642"/>
                    <a:pt x="1002963" y="195976"/>
                  </a:cubicBezTo>
                  <a:cubicBezTo>
                    <a:pt x="1002963" y="181327"/>
                    <a:pt x="1008810" y="169994"/>
                    <a:pt x="1021555" y="161620"/>
                  </a:cubicBezTo>
                  <a:lnTo>
                    <a:pt x="1081521" y="145015"/>
                  </a:lnTo>
                  <a:lnTo>
                    <a:pt x="1081532" y="145043"/>
                  </a:lnTo>
                  <a:lnTo>
                    <a:pt x="1081532" y="145012"/>
                  </a:lnTo>
                  <a:lnTo>
                    <a:pt x="1081521" y="145015"/>
                  </a:lnTo>
                  <a:lnTo>
                    <a:pt x="1075831" y="130252"/>
                  </a:lnTo>
                  <a:cubicBezTo>
                    <a:pt x="1072307" y="126732"/>
                    <a:pt x="1067021" y="124763"/>
                    <a:pt x="1059558" y="124763"/>
                  </a:cubicBezTo>
                  <a:cubicBezTo>
                    <a:pt x="1047741" y="124763"/>
                    <a:pt x="1035893" y="129563"/>
                    <a:pt x="1022382" y="137442"/>
                  </a:cubicBezTo>
                  <a:lnTo>
                    <a:pt x="1007733" y="110114"/>
                  </a:lnTo>
                  <a:cubicBezTo>
                    <a:pt x="1025460" y="99404"/>
                    <a:pt x="1045463" y="91802"/>
                    <a:pt x="1067437" y="91802"/>
                  </a:cubicBezTo>
                  <a:close/>
                  <a:moveTo>
                    <a:pt x="441346" y="47886"/>
                  </a:moveTo>
                  <a:lnTo>
                    <a:pt x="441377" y="47886"/>
                  </a:lnTo>
                  <a:cubicBezTo>
                    <a:pt x="464181" y="47886"/>
                    <a:pt x="483354" y="59150"/>
                    <a:pt x="495725" y="71830"/>
                  </a:cubicBezTo>
                  <a:lnTo>
                    <a:pt x="472921" y="97465"/>
                  </a:lnTo>
                  <a:cubicBezTo>
                    <a:pt x="463627" y="89002"/>
                    <a:pt x="454610" y="83647"/>
                    <a:pt x="441931" y="83647"/>
                  </a:cubicBezTo>
                  <a:cubicBezTo>
                    <a:pt x="416295" y="83647"/>
                    <a:pt x="396291" y="105897"/>
                    <a:pt x="396291" y="142797"/>
                  </a:cubicBezTo>
                  <a:cubicBezTo>
                    <a:pt x="396291" y="179697"/>
                    <a:pt x="413741" y="202501"/>
                    <a:pt x="440792" y="202501"/>
                  </a:cubicBezTo>
                  <a:cubicBezTo>
                    <a:pt x="455718" y="202501"/>
                    <a:pt x="466704" y="196038"/>
                    <a:pt x="475722" y="186159"/>
                  </a:cubicBezTo>
                  <a:lnTo>
                    <a:pt x="498526" y="211241"/>
                  </a:lnTo>
                  <a:cubicBezTo>
                    <a:pt x="483323" y="228998"/>
                    <a:pt x="463042" y="238293"/>
                    <a:pt x="440238" y="238293"/>
                  </a:cubicBezTo>
                  <a:cubicBezTo>
                    <a:pt x="392629" y="238293"/>
                    <a:pt x="353760" y="205886"/>
                    <a:pt x="353760" y="144213"/>
                  </a:cubicBezTo>
                  <a:cubicBezTo>
                    <a:pt x="353760" y="82539"/>
                    <a:pt x="394045" y="47886"/>
                    <a:pt x="441346" y="47886"/>
                  </a:cubicBezTo>
                  <a:close/>
                  <a:moveTo>
                    <a:pt x="767656" y="37484"/>
                  </a:moveTo>
                  <a:lnTo>
                    <a:pt x="809048" y="37484"/>
                  </a:lnTo>
                  <a:lnTo>
                    <a:pt x="809048" y="85924"/>
                  </a:lnTo>
                  <a:lnTo>
                    <a:pt x="807079" y="111006"/>
                  </a:lnTo>
                  <a:cubicBezTo>
                    <a:pt x="817512" y="101712"/>
                    <a:pt x="831299" y="91864"/>
                    <a:pt x="850164" y="91864"/>
                  </a:cubicBezTo>
                  <a:cubicBezTo>
                    <a:pt x="880570" y="91864"/>
                    <a:pt x="893526" y="113284"/>
                    <a:pt x="893526" y="148182"/>
                  </a:cubicBezTo>
                  <a:lnTo>
                    <a:pt x="893526" y="234938"/>
                  </a:lnTo>
                  <a:lnTo>
                    <a:pt x="852134" y="234938"/>
                  </a:lnTo>
                  <a:lnTo>
                    <a:pt x="852134" y="153537"/>
                  </a:lnTo>
                  <a:cubicBezTo>
                    <a:pt x="852134" y="133256"/>
                    <a:pt x="846779" y="127071"/>
                    <a:pt x="834961" y="127071"/>
                  </a:cubicBezTo>
                  <a:cubicBezTo>
                    <a:pt x="824528" y="127071"/>
                    <a:pt x="818066" y="131872"/>
                    <a:pt x="809048" y="140581"/>
                  </a:cubicBezTo>
                  <a:lnTo>
                    <a:pt x="809048" y="234938"/>
                  </a:lnTo>
                  <a:lnTo>
                    <a:pt x="767656" y="234938"/>
                  </a:lnTo>
                  <a:close/>
                  <a:moveTo>
                    <a:pt x="161077" y="0"/>
                  </a:moveTo>
                  <a:cubicBezTo>
                    <a:pt x="232691" y="8402"/>
                    <a:pt x="288271" y="69245"/>
                    <a:pt x="288271" y="143105"/>
                  </a:cubicBezTo>
                  <a:cubicBezTo>
                    <a:pt x="288271" y="216965"/>
                    <a:pt x="232691" y="277808"/>
                    <a:pt x="161077" y="286209"/>
                  </a:cubicBezTo>
                  <a:lnTo>
                    <a:pt x="161077" y="238385"/>
                  </a:lnTo>
                  <a:cubicBezTo>
                    <a:pt x="206471" y="230383"/>
                    <a:pt x="240939" y="190776"/>
                    <a:pt x="240939" y="143105"/>
                  </a:cubicBezTo>
                  <a:cubicBezTo>
                    <a:pt x="240939" y="95434"/>
                    <a:pt x="206440" y="55857"/>
                    <a:pt x="161077" y="47825"/>
                  </a:cubicBezTo>
                  <a:close/>
                  <a:moveTo>
                    <a:pt x="127194" y="0"/>
                  </a:moveTo>
                  <a:lnTo>
                    <a:pt x="127194" y="47825"/>
                  </a:lnTo>
                  <a:cubicBezTo>
                    <a:pt x="81801" y="55826"/>
                    <a:pt x="47332" y="95434"/>
                    <a:pt x="47332" y="143105"/>
                  </a:cubicBezTo>
                  <a:lnTo>
                    <a:pt x="47332" y="143135"/>
                  </a:lnTo>
                  <a:cubicBezTo>
                    <a:pt x="47332" y="190806"/>
                    <a:pt x="81831" y="230383"/>
                    <a:pt x="127194" y="238415"/>
                  </a:cubicBezTo>
                  <a:lnTo>
                    <a:pt x="127194" y="286239"/>
                  </a:lnTo>
                  <a:cubicBezTo>
                    <a:pt x="55580" y="277838"/>
                    <a:pt x="0" y="217026"/>
                    <a:pt x="0" y="143135"/>
                  </a:cubicBezTo>
                  <a:cubicBezTo>
                    <a:pt x="0" y="69244"/>
                    <a:pt x="55580" y="8402"/>
                    <a:pt x="12719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8D3959C-1120-D596-4AD5-E577361B0A17}"/>
                </a:ext>
              </a:extLst>
            </p:cNvPr>
            <p:cNvSpPr/>
            <p:nvPr/>
          </p:nvSpPr>
          <p:spPr>
            <a:xfrm>
              <a:off x="699399" y="6147913"/>
              <a:ext cx="83616" cy="288086"/>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2" name="Title 1"/>
          <p:cNvSpPr>
            <a:spLocks noGrp="1"/>
          </p:cNvSpPr>
          <p:nvPr>
            <p:ph type="ctrTitle"/>
          </p:nvPr>
        </p:nvSpPr>
        <p:spPr>
          <a:xfrm>
            <a:off x="612774" y="2869002"/>
            <a:ext cx="7449676" cy="569387"/>
          </a:xfrm>
        </p:spPr>
        <p:txBody>
          <a:bodyPr vert="horz" wrap="square" lIns="0" tIns="0" rIns="0" bIns="0" rtlCol="0" anchor="b" anchorCtr="0">
            <a:spAutoFit/>
          </a:bodyPr>
          <a:lstStyle>
            <a:lvl1pPr>
              <a:defRPr lang="en-GB" sz="4000">
                <a:solidFill>
                  <a:schemeClr val="tx1"/>
                </a:solidFill>
                <a:latin typeface="Source Sans Pro SemiBold" panose="020B0603030403020204" pitchFamily="34" charset="0"/>
              </a:defRPr>
            </a:lvl1pPr>
          </a:lstStyle>
          <a:p>
            <a:pPr lvl="0">
              <a:lnSpc>
                <a:spcPct val="90000"/>
              </a:lnSpc>
            </a:pPr>
            <a:r>
              <a:rPr lang="en-US"/>
              <a:t>Click to edit Master title style</a:t>
            </a:r>
            <a:endParaRPr lang="en-GB" dirty="0"/>
          </a:p>
        </p:txBody>
      </p:sp>
      <p:sp>
        <p:nvSpPr>
          <p:cNvPr id="3" name="Subtitle 2"/>
          <p:cNvSpPr>
            <a:spLocks noGrp="1"/>
          </p:cNvSpPr>
          <p:nvPr>
            <p:ph type="subTitle" idx="1"/>
          </p:nvPr>
        </p:nvSpPr>
        <p:spPr>
          <a:xfrm>
            <a:off x="612773" y="3616316"/>
            <a:ext cx="7449676" cy="1398135"/>
          </a:xfrm>
          <a:prstGeom prst="rect">
            <a:avLst/>
          </a:prstGeom>
        </p:spPr>
        <p:txBody>
          <a:bodyPr vert="horz" lIns="0" tIns="0" rIns="0" bIns="0" rtlCol="0">
            <a:normAutofit/>
          </a:bodyPr>
          <a:lstStyle>
            <a:lvl1pPr marL="0" indent="0">
              <a:buNone/>
              <a:defRPr lang="en-US" b="0">
                <a:solidFill>
                  <a:schemeClr val="tx1"/>
                </a:solidFill>
              </a:defRPr>
            </a:lvl1pPr>
          </a:lstStyle>
          <a:p>
            <a:pPr lvl="0">
              <a:lnSpc>
                <a:spcPct val="100000"/>
              </a:lnSpc>
              <a:spcBef>
                <a:spcPts val="0"/>
              </a:spcBef>
            </a:pPr>
            <a:r>
              <a:rPr lang="en-US"/>
              <a:t>Click to edit Master subtitle style</a:t>
            </a:r>
            <a:endParaRPr lang="en-US" dirty="0"/>
          </a:p>
        </p:txBody>
      </p:sp>
    </p:spTree>
    <p:extLst>
      <p:ext uri="{BB962C8B-B14F-4D97-AF65-F5344CB8AC3E}">
        <p14:creationId xmlns:p14="http://schemas.microsoft.com/office/powerpoint/2010/main" val="1749848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vider Slide Teal">
    <p:bg>
      <p:bgPr>
        <a:solidFill>
          <a:schemeClr val="accent3"/>
        </a:solidFill>
        <a:effectLst/>
      </p:bgPr>
    </p:bg>
    <p:spTree>
      <p:nvGrpSpPr>
        <p:cNvPr id="1" name=""/>
        <p:cNvGrpSpPr/>
        <p:nvPr/>
      </p:nvGrpSpPr>
      <p:grpSpPr>
        <a:xfrm>
          <a:off x="0" y="0"/>
          <a:ext cx="0" cy="0"/>
          <a:chOff x="0" y="0"/>
          <a:chExt cx="0" cy="0"/>
        </a:xfrm>
      </p:grpSpPr>
      <p:sp>
        <p:nvSpPr>
          <p:cNvPr id="4" name="Background graphic">
            <a:extLst>
              <a:ext uri="{FF2B5EF4-FFF2-40B4-BE49-F238E27FC236}">
                <a16:creationId xmlns:a16="http://schemas.microsoft.com/office/drawing/2014/main" id="{F2824C35-3AB6-F110-E24A-5F98A944B4AD}"/>
              </a:ext>
              <a:ext uri="{C183D7F6-B498-43B3-948B-1728B52AA6E4}">
                <adec:decorative xmlns:adec="http://schemas.microsoft.com/office/drawing/2017/decorative" val="1"/>
              </a:ext>
            </a:extLst>
          </p:cNvPr>
          <p:cNvSpPr/>
          <p:nvPr/>
        </p:nvSpPr>
        <p:spPr>
          <a:xfrm>
            <a:off x="8633016" y="0"/>
            <a:ext cx="2949384" cy="6858000"/>
          </a:xfrm>
          <a:custGeom>
            <a:avLst/>
            <a:gdLst>
              <a:gd name="connsiteX0" fmla="*/ 1713039 w 2949384"/>
              <a:gd name="connsiteY0" fmla="*/ 818198 h 6858000"/>
              <a:gd name="connsiteX1" fmla="*/ 1236091 w 2949384"/>
              <a:gd name="connsiteY1" fmla="*/ 818198 h 6858000"/>
              <a:gd name="connsiteX2" fmla="*/ 1236091 w 2949384"/>
              <a:gd name="connsiteY2" fmla="*/ 519239 h 6858000"/>
              <a:gd name="connsiteX3" fmla="*/ 1713039 w 2949384"/>
              <a:gd name="connsiteY3" fmla="*/ 519239 h 6858000"/>
              <a:gd name="connsiteX4" fmla="*/ 1713039 w 2949384"/>
              <a:gd name="connsiteY4" fmla="*/ 818198 h 6858000"/>
              <a:gd name="connsiteX5" fmla="*/ 2139125 w 2949384"/>
              <a:gd name="connsiteY5" fmla="*/ 3094609 h 6858000"/>
              <a:gd name="connsiteX6" fmla="*/ 2139125 w 2949384"/>
              <a:gd name="connsiteY6" fmla="*/ 3554413 h 6858000"/>
              <a:gd name="connsiteX7" fmla="*/ 2434209 w 2949384"/>
              <a:gd name="connsiteY7" fmla="*/ 3554413 h 6858000"/>
              <a:gd name="connsiteX8" fmla="*/ 2434209 w 2949384"/>
              <a:gd name="connsiteY8" fmla="*/ 3853244 h 6858000"/>
              <a:gd name="connsiteX9" fmla="*/ 2139125 w 2949384"/>
              <a:gd name="connsiteY9" fmla="*/ 3853244 h 6858000"/>
              <a:gd name="connsiteX10" fmla="*/ 2139125 w 2949384"/>
              <a:gd name="connsiteY10" fmla="*/ 5071936 h 6858000"/>
              <a:gd name="connsiteX11" fmla="*/ 2485708 w 2949384"/>
              <a:gd name="connsiteY11" fmla="*/ 5071936 h 6858000"/>
              <a:gd name="connsiteX12" fmla="*/ 2485708 w 2949384"/>
              <a:gd name="connsiteY12" fmla="*/ 5370640 h 6858000"/>
              <a:gd name="connsiteX13" fmla="*/ 2139125 w 2949384"/>
              <a:gd name="connsiteY13" fmla="*/ 5370640 h 6858000"/>
              <a:gd name="connsiteX14" fmla="*/ 2139125 w 2949384"/>
              <a:gd name="connsiteY14" fmla="*/ 6858000 h 6858000"/>
              <a:gd name="connsiteX15" fmla="*/ 1840294 w 2949384"/>
              <a:gd name="connsiteY15" fmla="*/ 6858000 h 6858000"/>
              <a:gd name="connsiteX16" fmla="*/ 1840294 w 2949384"/>
              <a:gd name="connsiteY16" fmla="*/ 5370640 h 6858000"/>
              <a:gd name="connsiteX17" fmla="*/ 1545336 w 2949384"/>
              <a:gd name="connsiteY17" fmla="*/ 5370640 h 6858000"/>
              <a:gd name="connsiteX18" fmla="*/ 1545336 w 2949384"/>
              <a:gd name="connsiteY18" fmla="*/ 5071936 h 6858000"/>
              <a:gd name="connsiteX19" fmla="*/ 1840294 w 2949384"/>
              <a:gd name="connsiteY19" fmla="*/ 5071936 h 6858000"/>
              <a:gd name="connsiteX20" fmla="*/ 1840294 w 2949384"/>
              <a:gd name="connsiteY20" fmla="*/ 3853244 h 6858000"/>
              <a:gd name="connsiteX21" fmla="*/ 206058 w 2949384"/>
              <a:gd name="connsiteY21" fmla="*/ 3853244 h 6858000"/>
              <a:gd name="connsiteX22" fmla="*/ 206058 w 2949384"/>
              <a:gd name="connsiteY22" fmla="*/ 3554413 h 6858000"/>
              <a:gd name="connsiteX23" fmla="*/ 1840294 w 2949384"/>
              <a:gd name="connsiteY23" fmla="*/ 3554413 h 6858000"/>
              <a:gd name="connsiteX24" fmla="*/ 1840294 w 2949384"/>
              <a:gd name="connsiteY24" fmla="*/ 3094609 h 6858000"/>
              <a:gd name="connsiteX25" fmla="*/ 1030161 w 2949384"/>
              <a:gd name="connsiteY25" fmla="*/ 3094609 h 6858000"/>
              <a:gd name="connsiteX26" fmla="*/ 1030161 w 2949384"/>
              <a:gd name="connsiteY26" fmla="*/ 2795651 h 6858000"/>
              <a:gd name="connsiteX27" fmla="*/ 1840294 w 2949384"/>
              <a:gd name="connsiteY27" fmla="*/ 2795651 h 6858000"/>
              <a:gd name="connsiteX28" fmla="*/ 1840294 w 2949384"/>
              <a:gd name="connsiteY28" fmla="*/ 2335721 h 6858000"/>
              <a:gd name="connsiteX29" fmla="*/ 412179 w 2949384"/>
              <a:gd name="connsiteY29" fmla="*/ 2335721 h 6858000"/>
              <a:gd name="connsiteX30" fmla="*/ 412179 w 2949384"/>
              <a:gd name="connsiteY30" fmla="*/ 2036763 h 6858000"/>
              <a:gd name="connsiteX31" fmla="*/ 1840294 w 2949384"/>
              <a:gd name="connsiteY31" fmla="*/ 2036763 h 6858000"/>
              <a:gd name="connsiteX32" fmla="*/ 1840294 w 2949384"/>
              <a:gd name="connsiteY32" fmla="*/ 1576959 h 6858000"/>
              <a:gd name="connsiteX33" fmla="*/ 206058 w 2949384"/>
              <a:gd name="connsiteY33" fmla="*/ 1576959 h 6858000"/>
              <a:gd name="connsiteX34" fmla="*/ 206058 w 2949384"/>
              <a:gd name="connsiteY34" fmla="*/ 1278128 h 6858000"/>
              <a:gd name="connsiteX35" fmla="*/ 1840294 w 2949384"/>
              <a:gd name="connsiteY35" fmla="*/ 1278128 h 6858000"/>
              <a:gd name="connsiteX36" fmla="*/ 1840294 w 2949384"/>
              <a:gd name="connsiteY36" fmla="*/ 0 h 6858000"/>
              <a:gd name="connsiteX37" fmla="*/ 2139125 w 2949384"/>
              <a:gd name="connsiteY37" fmla="*/ 0 h 6858000"/>
              <a:gd name="connsiteX38" fmla="*/ 2139125 w 2949384"/>
              <a:gd name="connsiteY38" fmla="*/ 1278128 h 6858000"/>
              <a:gd name="connsiteX39" fmla="*/ 2382838 w 2949384"/>
              <a:gd name="connsiteY39" fmla="*/ 1278128 h 6858000"/>
              <a:gd name="connsiteX40" fmla="*/ 2382838 w 2949384"/>
              <a:gd name="connsiteY40" fmla="*/ 1576959 h 6858000"/>
              <a:gd name="connsiteX41" fmla="*/ 2139125 w 2949384"/>
              <a:gd name="connsiteY41" fmla="*/ 1576959 h 6858000"/>
              <a:gd name="connsiteX42" fmla="*/ 2139125 w 2949384"/>
              <a:gd name="connsiteY42" fmla="*/ 2795651 h 6858000"/>
              <a:gd name="connsiteX43" fmla="*/ 2949385 w 2949384"/>
              <a:gd name="connsiteY43" fmla="*/ 2795651 h 6858000"/>
              <a:gd name="connsiteX44" fmla="*/ 2949385 w 2949384"/>
              <a:gd name="connsiteY44" fmla="*/ 3094609 h 6858000"/>
              <a:gd name="connsiteX45" fmla="*/ 2139125 w 2949384"/>
              <a:gd name="connsiteY45" fmla="*/ 3094609 h 6858000"/>
              <a:gd name="connsiteX46" fmla="*/ 997395 w 2949384"/>
              <a:gd name="connsiteY46" fmla="*/ 6009196 h 6858000"/>
              <a:gd name="connsiteX47" fmla="*/ 1323531 w 2949384"/>
              <a:gd name="connsiteY47" fmla="*/ 6335078 h 6858000"/>
              <a:gd name="connsiteX48" fmla="*/ 1649222 w 2949384"/>
              <a:gd name="connsiteY48" fmla="*/ 6009196 h 6858000"/>
              <a:gd name="connsiteX49" fmla="*/ 1323531 w 2949384"/>
              <a:gd name="connsiteY49" fmla="*/ 5683314 h 6858000"/>
              <a:gd name="connsiteX50" fmla="*/ 997395 w 2949384"/>
              <a:gd name="connsiteY50" fmla="*/ 6009196 h 6858000"/>
              <a:gd name="connsiteX51" fmla="*/ 1558608 w 2949384"/>
              <a:gd name="connsiteY51" fmla="*/ 4612005 h 6858000"/>
              <a:gd name="connsiteX52" fmla="*/ 0 w 2949384"/>
              <a:gd name="connsiteY52" fmla="*/ 4612005 h 6858000"/>
              <a:gd name="connsiteX53" fmla="*/ 0 w 2949384"/>
              <a:gd name="connsiteY53" fmla="*/ 4313047 h 6858000"/>
              <a:gd name="connsiteX54" fmla="*/ 1558608 w 2949384"/>
              <a:gd name="connsiteY54" fmla="*/ 4313047 h 6858000"/>
              <a:gd name="connsiteX55" fmla="*/ 1558608 w 2949384"/>
              <a:gd name="connsiteY55" fmla="*/ 46120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49384" h="6858000">
                <a:moveTo>
                  <a:pt x="1713039" y="818198"/>
                </a:moveTo>
                <a:lnTo>
                  <a:pt x="1236091" y="818198"/>
                </a:lnTo>
                <a:lnTo>
                  <a:pt x="1236091" y="519239"/>
                </a:lnTo>
                <a:lnTo>
                  <a:pt x="1713039" y="519239"/>
                </a:lnTo>
                <a:lnTo>
                  <a:pt x="1713039" y="818198"/>
                </a:lnTo>
                <a:close/>
                <a:moveTo>
                  <a:pt x="2139125" y="3094609"/>
                </a:moveTo>
                <a:lnTo>
                  <a:pt x="2139125" y="3554413"/>
                </a:lnTo>
                <a:lnTo>
                  <a:pt x="2434209" y="3554413"/>
                </a:lnTo>
                <a:lnTo>
                  <a:pt x="2434209" y="3853244"/>
                </a:lnTo>
                <a:lnTo>
                  <a:pt x="2139125" y="3853244"/>
                </a:lnTo>
                <a:lnTo>
                  <a:pt x="2139125" y="5071936"/>
                </a:lnTo>
                <a:lnTo>
                  <a:pt x="2485708" y="5071936"/>
                </a:lnTo>
                <a:lnTo>
                  <a:pt x="2485708" y="5370640"/>
                </a:lnTo>
                <a:lnTo>
                  <a:pt x="2139125" y="5370640"/>
                </a:lnTo>
                <a:lnTo>
                  <a:pt x="2139125" y="6858000"/>
                </a:lnTo>
                <a:lnTo>
                  <a:pt x="1840294" y="6858000"/>
                </a:lnTo>
                <a:lnTo>
                  <a:pt x="1840294" y="5370640"/>
                </a:lnTo>
                <a:lnTo>
                  <a:pt x="1545336" y="5370640"/>
                </a:lnTo>
                <a:lnTo>
                  <a:pt x="1545336" y="5071936"/>
                </a:lnTo>
                <a:lnTo>
                  <a:pt x="1840294" y="5071936"/>
                </a:lnTo>
                <a:lnTo>
                  <a:pt x="1840294" y="3853244"/>
                </a:lnTo>
                <a:lnTo>
                  <a:pt x="206058" y="3853244"/>
                </a:lnTo>
                <a:lnTo>
                  <a:pt x="206058" y="3554413"/>
                </a:lnTo>
                <a:lnTo>
                  <a:pt x="1840294" y="3554413"/>
                </a:lnTo>
                <a:lnTo>
                  <a:pt x="1840294" y="3094609"/>
                </a:lnTo>
                <a:lnTo>
                  <a:pt x="1030161" y="3094609"/>
                </a:lnTo>
                <a:lnTo>
                  <a:pt x="1030161" y="2795651"/>
                </a:lnTo>
                <a:lnTo>
                  <a:pt x="1840294" y="2795651"/>
                </a:lnTo>
                <a:lnTo>
                  <a:pt x="1840294" y="2335721"/>
                </a:lnTo>
                <a:lnTo>
                  <a:pt x="412179" y="2335721"/>
                </a:lnTo>
                <a:lnTo>
                  <a:pt x="412179" y="2036763"/>
                </a:lnTo>
                <a:lnTo>
                  <a:pt x="1840294" y="2036763"/>
                </a:lnTo>
                <a:lnTo>
                  <a:pt x="1840294" y="1576959"/>
                </a:lnTo>
                <a:lnTo>
                  <a:pt x="206058" y="1576959"/>
                </a:lnTo>
                <a:lnTo>
                  <a:pt x="206058" y="1278128"/>
                </a:lnTo>
                <a:lnTo>
                  <a:pt x="1840294" y="1278128"/>
                </a:lnTo>
                <a:lnTo>
                  <a:pt x="1840294" y="0"/>
                </a:lnTo>
                <a:lnTo>
                  <a:pt x="2139125" y="0"/>
                </a:lnTo>
                <a:lnTo>
                  <a:pt x="2139125" y="1278128"/>
                </a:lnTo>
                <a:lnTo>
                  <a:pt x="2382838" y="1278128"/>
                </a:lnTo>
                <a:lnTo>
                  <a:pt x="2382838" y="1576959"/>
                </a:lnTo>
                <a:lnTo>
                  <a:pt x="2139125" y="1576959"/>
                </a:lnTo>
                <a:lnTo>
                  <a:pt x="2139125" y="2795651"/>
                </a:lnTo>
                <a:lnTo>
                  <a:pt x="2949385" y="2795651"/>
                </a:lnTo>
                <a:lnTo>
                  <a:pt x="2949385" y="3094609"/>
                </a:lnTo>
                <a:lnTo>
                  <a:pt x="2139125" y="3094609"/>
                </a:lnTo>
                <a:close/>
                <a:moveTo>
                  <a:pt x="997395" y="6009196"/>
                </a:moveTo>
                <a:lnTo>
                  <a:pt x="1323531" y="6335078"/>
                </a:lnTo>
                <a:lnTo>
                  <a:pt x="1649222" y="6009196"/>
                </a:lnTo>
                <a:lnTo>
                  <a:pt x="1323531" y="5683314"/>
                </a:lnTo>
                <a:lnTo>
                  <a:pt x="997395" y="6009196"/>
                </a:lnTo>
                <a:close/>
                <a:moveTo>
                  <a:pt x="1558608" y="4612005"/>
                </a:moveTo>
                <a:lnTo>
                  <a:pt x="0" y="4612005"/>
                </a:lnTo>
                <a:lnTo>
                  <a:pt x="0" y="4313047"/>
                </a:lnTo>
                <a:lnTo>
                  <a:pt x="1558608" y="4313047"/>
                </a:lnTo>
                <a:lnTo>
                  <a:pt x="1558608" y="4612005"/>
                </a:lnTo>
                <a:close/>
              </a:path>
            </a:pathLst>
          </a:custGeom>
          <a:solidFill>
            <a:schemeClr val="bg1">
              <a:alpha val="10000"/>
            </a:schemeClr>
          </a:solidFill>
          <a:ln w="6343" cap="flat">
            <a:noFill/>
            <a:prstDash val="solid"/>
            <a:miter/>
          </a:ln>
        </p:spPr>
        <p:txBody>
          <a:bodyPr rtlCol="0" anchor="ctr"/>
          <a:lstStyle/>
          <a:p>
            <a:endParaRPr lang="en-US"/>
          </a:p>
        </p:txBody>
      </p:sp>
      <p:sp>
        <p:nvSpPr>
          <p:cNvPr id="22" name="New section text">
            <a:extLst>
              <a:ext uri="{FF2B5EF4-FFF2-40B4-BE49-F238E27FC236}">
                <a16:creationId xmlns:a16="http://schemas.microsoft.com/office/drawing/2014/main" id="{EF21324A-DA89-29D1-7F3D-F8DF9972799A}"/>
              </a:ext>
              <a:ext uri="{C183D7F6-B498-43B3-948B-1728B52AA6E4}">
                <adec:decorative xmlns:adec="http://schemas.microsoft.com/office/drawing/2017/decorative" val="1"/>
              </a:ext>
            </a:extLst>
          </p:cNvPr>
          <p:cNvSpPr txBox="1"/>
          <p:nvPr/>
        </p:nvSpPr>
        <p:spPr>
          <a:xfrm>
            <a:off x="612774" y="609069"/>
            <a:ext cx="2162175" cy="276999"/>
          </a:xfrm>
          <a:prstGeom prst="rect">
            <a:avLst/>
          </a:prstGeom>
          <a:noFill/>
        </p:spPr>
        <p:txBody>
          <a:bodyPr wrap="square" lIns="0" tIns="0" rIns="0" bIns="0" rtlCol="0">
            <a:spAutoFit/>
          </a:bodyPr>
          <a:lstStyle/>
          <a:p>
            <a:r>
              <a:rPr lang="en-GB" sz="1800" dirty="0">
                <a:solidFill>
                  <a:schemeClr val="tx1"/>
                </a:solidFill>
                <a:latin typeface="+mj-lt"/>
              </a:rPr>
              <a:t>NEW SECTION</a:t>
            </a:r>
            <a:endParaRPr lang="en-US" sz="1800" dirty="0">
              <a:solidFill>
                <a:schemeClr val="tx1"/>
              </a:solidFill>
              <a:latin typeface="+mj-lt"/>
            </a:endParaRPr>
          </a:p>
        </p:txBody>
      </p:sp>
      <p:grpSp>
        <p:nvGrpSpPr>
          <p:cNvPr id="36" name="Cochrane Logo">
            <a:extLst>
              <a:ext uri="{FF2B5EF4-FFF2-40B4-BE49-F238E27FC236}">
                <a16:creationId xmlns:a16="http://schemas.microsoft.com/office/drawing/2014/main" id="{D1B67EF4-6B07-4331-E01F-716C476A00C3}"/>
              </a:ext>
              <a:ext uri="{C183D7F6-B498-43B3-948B-1728B52AA6E4}">
                <adec:decorative xmlns:adec="http://schemas.microsoft.com/office/drawing/2017/decorative" val="1"/>
              </a:ext>
            </a:extLst>
          </p:cNvPr>
          <p:cNvGrpSpPr/>
          <p:nvPr/>
        </p:nvGrpSpPr>
        <p:grpSpPr>
          <a:xfrm>
            <a:off x="611659" y="6147913"/>
            <a:ext cx="1398116" cy="288086"/>
            <a:chOff x="611659" y="6147913"/>
            <a:chExt cx="1398116" cy="288086"/>
          </a:xfrm>
          <a:solidFill>
            <a:schemeClr val="tx1"/>
          </a:solidFill>
        </p:grpSpPr>
        <p:sp>
          <p:nvSpPr>
            <p:cNvPr id="35" name="Freeform: Shape 34">
              <a:extLst>
                <a:ext uri="{FF2B5EF4-FFF2-40B4-BE49-F238E27FC236}">
                  <a16:creationId xmlns:a16="http://schemas.microsoft.com/office/drawing/2014/main" id="{9D312B40-0981-100B-B500-981CD19E8659}"/>
                </a:ext>
              </a:extLst>
            </p:cNvPr>
            <p:cNvSpPr/>
            <p:nvPr/>
          </p:nvSpPr>
          <p:spPr>
            <a:xfrm>
              <a:off x="611659" y="6148836"/>
              <a:ext cx="1398116" cy="286239"/>
            </a:xfrm>
            <a:custGeom>
              <a:avLst/>
              <a:gdLst>
                <a:gd name="connsiteX0" fmla="*/ 1081532 w 1398116"/>
                <a:gd name="connsiteY0" fmla="*/ 169848 h 286239"/>
                <a:gd name="connsiteX1" fmla="*/ 1042386 w 1398116"/>
                <a:gd name="connsiteY1" fmla="*/ 192930 h 286239"/>
                <a:gd name="connsiteX2" fmla="*/ 1058451 w 1398116"/>
                <a:gd name="connsiteY2" fmla="*/ 206163 h 286239"/>
                <a:gd name="connsiteX3" fmla="*/ 1058451 w 1398116"/>
                <a:gd name="connsiteY3" fmla="*/ 206193 h 286239"/>
                <a:gd name="connsiteX4" fmla="*/ 1081532 w 1398116"/>
                <a:gd name="connsiteY4" fmla="*/ 194345 h 286239"/>
                <a:gd name="connsiteX5" fmla="*/ 565186 w 1398116"/>
                <a:gd name="connsiteY5" fmla="*/ 125347 h 286239"/>
                <a:gd name="connsiteX6" fmla="*/ 539551 w 1398116"/>
                <a:gd name="connsiteY6" fmla="*/ 165047 h 286239"/>
                <a:gd name="connsiteX7" fmla="*/ 565186 w 1398116"/>
                <a:gd name="connsiteY7" fmla="*/ 204778 h 286239"/>
                <a:gd name="connsiteX8" fmla="*/ 590822 w 1398116"/>
                <a:gd name="connsiteY8" fmla="*/ 165047 h 286239"/>
                <a:gd name="connsiteX9" fmla="*/ 565186 w 1398116"/>
                <a:gd name="connsiteY9" fmla="*/ 125347 h 286239"/>
                <a:gd name="connsiteX10" fmla="*/ 1339520 w 1398116"/>
                <a:gd name="connsiteY10" fmla="*/ 123378 h 286239"/>
                <a:gd name="connsiteX11" fmla="*/ 1312468 w 1398116"/>
                <a:gd name="connsiteY11" fmla="*/ 150706 h 286239"/>
                <a:gd name="connsiteX12" fmla="*/ 1362878 w 1398116"/>
                <a:gd name="connsiteY12" fmla="*/ 150706 h 286239"/>
                <a:gd name="connsiteX13" fmla="*/ 1362909 w 1398116"/>
                <a:gd name="connsiteY13" fmla="*/ 150706 h 286239"/>
                <a:gd name="connsiteX14" fmla="*/ 1339520 w 1398116"/>
                <a:gd name="connsiteY14" fmla="*/ 123378 h 286239"/>
                <a:gd name="connsiteX15" fmla="*/ 1219558 w 1398116"/>
                <a:gd name="connsiteY15" fmla="*/ 91864 h 286239"/>
                <a:gd name="connsiteX16" fmla="*/ 1262920 w 1398116"/>
                <a:gd name="connsiteY16" fmla="*/ 148183 h 286239"/>
                <a:gd name="connsiteX17" fmla="*/ 1262920 w 1398116"/>
                <a:gd name="connsiteY17" fmla="*/ 234938 h 286239"/>
                <a:gd name="connsiteX18" fmla="*/ 1221528 w 1398116"/>
                <a:gd name="connsiteY18" fmla="*/ 234938 h 286239"/>
                <a:gd name="connsiteX19" fmla="*/ 1221528 w 1398116"/>
                <a:gd name="connsiteY19" fmla="*/ 153538 h 286239"/>
                <a:gd name="connsiteX20" fmla="*/ 1204355 w 1398116"/>
                <a:gd name="connsiteY20" fmla="*/ 127071 h 286239"/>
                <a:gd name="connsiteX21" fmla="*/ 1178443 w 1398116"/>
                <a:gd name="connsiteY21" fmla="*/ 140582 h 286239"/>
                <a:gd name="connsiteX22" fmla="*/ 1178443 w 1398116"/>
                <a:gd name="connsiteY22" fmla="*/ 234938 h 286239"/>
                <a:gd name="connsiteX23" fmla="*/ 1137050 w 1398116"/>
                <a:gd name="connsiteY23" fmla="*/ 234938 h 286239"/>
                <a:gd name="connsiteX24" fmla="*/ 1137050 w 1398116"/>
                <a:gd name="connsiteY24" fmla="*/ 95219 h 286239"/>
                <a:gd name="connsiteX25" fmla="*/ 1170810 w 1398116"/>
                <a:gd name="connsiteY25" fmla="*/ 95219 h 286239"/>
                <a:gd name="connsiteX26" fmla="*/ 1173641 w 1398116"/>
                <a:gd name="connsiteY26" fmla="*/ 112976 h 286239"/>
                <a:gd name="connsiteX27" fmla="*/ 1174780 w 1398116"/>
                <a:gd name="connsiteY27" fmla="*/ 112976 h 286239"/>
                <a:gd name="connsiteX28" fmla="*/ 1219558 w 1398116"/>
                <a:gd name="connsiteY28" fmla="*/ 91864 h 286239"/>
                <a:gd name="connsiteX29" fmla="*/ 1338689 w 1398116"/>
                <a:gd name="connsiteY29" fmla="*/ 91833 h 286239"/>
                <a:gd name="connsiteX30" fmla="*/ 1398116 w 1398116"/>
                <a:gd name="connsiteY30" fmla="*/ 158861 h 286239"/>
                <a:gd name="connsiteX31" fmla="*/ 1396423 w 1398116"/>
                <a:gd name="connsiteY31" fmla="*/ 176311 h 286239"/>
                <a:gd name="connsiteX32" fmla="*/ 1312776 w 1398116"/>
                <a:gd name="connsiteY32" fmla="*/ 176311 h 286239"/>
                <a:gd name="connsiteX33" fmla="*/ 1349122 w 1398116"/>
                <a:gd name="connsiteY33" fmla="*/ 206717 h 286239"/>
                <a:gd name="connsiteX34" fmla="*/ 1379251 w 1398116"/>
                <a:gd name="connsiteY34" fmla="*/ 197423 h 286239"/>
                <a:gd name="connsiteX35" fmla="*/ 1393069 w 1398116"/>
                <a:gd name="connsiteY35" fmla="*/ 222505 h 286239"/>
                <a:gd name="connsiteX36" fmla="*/ 1343490 w 1398116"/>
                <a:gd name="connsiteY36" fmla="*/ 238262 h 286239"/>
                <a:gd name="connsiteX37" fmla="*/ 1272799 w 1398116"/>
                <a:gd name="connsiteY37" fmla="*/ 165047 h 286239"/>
                <a:gd name="connsiteX38" fmla="*/ 1338689 w 1398116"/>
                <a:gd name="connsiteY38" fmla="*/ 91833 h 286239"/>
                <a:gd name="connsiteX39" fmla="*/ 984990 w 1398116"/>
                <a:gd name="connsiteY39" fmla="*/ 91833 h 286239"/>
                <a:gd name="connsiteX40" fmla="*/ 1001609 w 1398116"/>
                <a:gd name="connsiteY40" fmla="*/ 94665 h 286239"/>
                <a:gd name="connsiteX41" fmla="*/ 994839 w 1398116"/>
                <a:gd name="connsiteY41" fmla="*/ 130425 h 286239"/>
                <a:gd name="connsiteX42" fmla="*/ 979636 w 1398116"/>
                <a:gd name="connsiteY42" fmla="*/ 128179 h 286239"/>
                <a:gd name="connsiteX43" fmla="*/ 948922 w 1398116"/>
                <a:gd name="connsiteY43" fmla="*/ 153814 h 286239"/>
                <a:gd name="connsiteX44" fmla="*/ 948922 w 1398116"/>
                <a:gd name="connsiteY44" fmla="*/ 234938 h 286239"/>
                <a:gd name="connsiteX45" fmla="*/ 907529 w 1398116"/>
                <a:gd name="connsiteY45" fmla="*/ 234938 h 286239"/>
                <a:gd name="connsiteX46" fmla="*/ 907529 w 1398116"/>
                <a:gd name="connsiteY46" fmla="*/ 95219 h 286239"/>
                <a:gd name="connsiteX47" fmla="*/ 941320 w 1398116"/>
                <a:gd name="connsiteY47" fmla="*/ 95219 h 286239"/>
                <a:gd name="connsiteX48" fmla="*/ 944152 w 1398116"/>
                <a:gd name="connsiteY48" fmla="*/ 119716 h 286239"/>
                <a:gd name="connsiteX49" fmla="*/ 945290 w 1398116"/>
                <a:gd name="connsiteY49" fmla="*/ 119716 h 286239"/>
                <a:gd name="connsiteX50" fmla="*/ 984990 w 1398116"/>
                <a:gd name="connsiteY50" fmla="*/ 91833 h 286239"/>
                <a:gd name="connsiteX51" fmla="*/ 714415 w 1398116"/>
                <a:gd name="connsiteY51" fmla="*/ 91833 h 286239"/>
                <a:gd name="connsiteX52" fmla="*/ 755253 w 1398116"/>
                <a:gd name="connsiteY52" fmla="*/ 107898 h 286239"/>
                <a:gd name="connsiteX53" fmla="*/ 736388 w 1398116"/>
                <a:gd name="connsiteY53" fmla="*/ 133534 h 286239"/>
                <a:gd name="connsiteX54" fmla="*/ 716969 w 1398116"/>
                <a:gd name="connsiteY54" fmla="*/ 125378 h 286239"/>
                <a:gd name="connsiteX55" fmla="*/ 684286 w 1398116"/>
                <a:gd name="connsiteY55" fmla="*/ 165078 h 286239"/>
                <a:gd name="connsiteX56" fmla="*/ 715553 w 1398116"/>
                <a:gd name="connsiteY56" fmla="*/ 204778 h 286239"/>
                <a:gd name="connsiteX57" fmla="*/ 740605 w 1398116"/>
                <a:gd name="connsiteY57" fmla="*/ 194653 h 286239"/>
                <a:gd name="connsiteX58" fmla="*/ 757223 w 1398116"/>
                <a:gd name="connsiteY58" fmla="*/ 220843 h 286239"/>
                <a:gd name="connsiteX59" fmla="*/ 710753 w 1398116"/>
                <a:gd name="connsiteY59" fmla="*/ 238293 h 286239"/>
                <a:gd name="connsiteX60" fmla="*/ 641755 w 1398116"/>
                <a:gd name="connsiteY60" fmla="*/ 165078 h 286239"/>
                <a:gd name="connsiteX61" fmla="*/ 714415 w 1398116"/>
                <a:gd name="connsiteY61" fmla="*/ 91864 h 286239"/>
                <a:gd name="connsiteX62" fmla="*/ 565186 w 1398116"/>
                <a:gd name="connsiteY62" fmla="*/ 91833 h 286239"/>
                <a:gd name="connsiteX63" fmla="*/ 633076 w 1398116"/>
                <a:gd name="connsiteY63" fmla="*/ 165047 h 286239"/>
                <a:gd name="connsiteX64" fmla="*/ 565186 w 1398116"/>
                <a:gd name="connsiteY64" fmla="*/ 238262 h 286239"/>
                <a:gd name="connsiteX65" fmla="*/ 497019 w 1398116"/>
                <a:gd name="connsiteY65" fmla="*/ 165047 h 286239"/>
                <a:gd name="connsiteX66" fmla="*/ 565186 w 1398116"/>
                <a:gd name="connsiteY66" fmla="*/ 91833 h 286239"/>
                <a:gd name="connsiteX67" fmla="*/ 1067437 w 1398116"/>
                <a:gd name="connsiteY67" fmla="*/ 91802 h 286239"/>
                <a:gd name="connsiteX68" fmla="*/ 1122924 w 1398116"/>
                <a:gd name="connsiteY68" fmla="*/ 154891 h 286239"/>
                <a:gd name="connsiteX69" fmla="*/ 1122924 w 1398116"/>
                <a:gd name="connsiteY69" fmla="*/ 234876 h 286239"/>
                <a:gd name="connsiteX70" fmla="*/ 1089133 w 1398116"/>
                <a:gd name="connsiteY70" fmla="*/ 234876 h 286239"/>
                <a:gd name="connsiteX71" fmla="*/ 1086025 w 1398116"/>
                <a:gd name="connsiteY71" fmla="*/ 220504 h 286239"/>
                <a:gd name="connsiteX72" fmla="*/ 1085194 w 1398116"/>
                <a:gd name="connsiteY72" fmla="*/ 220504 h 286239"/>
                <a:gd name="connsiteX73" fmla="*/ 1044355 w 1398116"/>
                <a:gd name="connsiteY73" fmla="*/ 238231 h 286239"/>
                <a:gd name="connsiteX74" fmla="*/ 1002963 w 1398116"/>
                <a:gd name="connsiteY74" fmla="*/ 195976 h 286239"/>
                <a:gd name="connsiteX75" fmla="*/ 1021555 w 1398116"/>
                <a:gd name="connsiteY75" fmla="*/ 161620 h 286239"/>
                <a:gd name="connsiteX76" fmla="*/ 1081521 w 1398116"/>
                <a:gd name="connsiteY76" fmla="*/ 145015 h 286239"/>
                <a:gd name="connsiteX77" fmla="*/ 1081532 w 1398116"/>
                <a:gd name="connsiteY77" fmla="*/ 145043 h 286239"/>
                <a:gd name="connsiteX78" fmla="*/ 1081532 w 1398116"/>
                <a:gd name="connsiteY78" fmla="*/ 145012 h 286239"/>
                <a:gd name="connsiteX79" fmla="*/ 1081521 w 1398116"/>
                <a:gd name="connsiteY79" fmla="*/ 145015 h 286239"/>
                <a:gd name="connsiteX80" fmla="*/ 1075831 w 1398116"/>
                <a:gd name="connsiteY80" fmla="*/ 130252 h 286239"/>
                <a:gd name="connsiteX81" fmla="*/ 1059558 w 1398116"/>
                <a:gd name="connsiteY81" fmla="*/ 124763 h 286239"/>
                <a:gd name="connsiteX82" fmla="*/ 1022382 w 1398116"/>
                <a:gd name="connsiteY82" fmla="*/ 137442 h 286239"/>
                <a:gd name="connsiteX83" fmla="*/ 1007733 w 1398116"/>
                <a:gd name="connsiteY83" fmla="*/ 110114 h 286239"/>
                <a:gd name="connsiteX84" fmla="*/ 1067437 w 1398116"/>
                <a:gd name="connsiteY84" fmla="*/ 91802 h 286239"/>
                <a:gd name="connsiteX85" fmla="*/ 441346 w 1398116"/>
                <a:gd name="connsiteY85" fmla="*/ 47886 h 286239"/>
                <a:gd name="connsiteX86" fmla="*/ 441377 w 1398116"/>
                <a:gd name="connsiteY86" fmla="*/ 47886 h 286239"/>
                <a:gd name="connsiteX87" fmla="*/ 495725 w 1398116"/>
                <a:gd name="connsiteY87" fmla="*/ 71830 h 286239"/>
                <a:gd name="connsiteX88" fmla="*/ 472921 w 1398116"/>
                <a:gd name="connsiteY88" fmla="*/ 97465 h 286239"/>
                <a:gd name="connsiteX89" fmla="*/ 441931 w 1398116"/>
                <a:gd name="connsiteY89" fmla="*/ 83647 h 286239"/>
                <a:gd name="connsiteX90" fmla="*/ 396291 w 1398116"/>
                <a:gd name="connsiteY90" fmla="*/ 142797 h 286239"/>
                <a:gd name="connsiteX91" fmla="*/ 440792 w 1398116"/>
                <a:gd name="connsiteY91" fmla="*/ 202501 h 286239"/>
                <a:gd name="connsiteX92" fmla="*/ 475722 w 1398116"/>
                <a:gd name="connsiteY92" fmla="*/ 186159 h 286239"/>
                <a:gd name="connsiteX93" fmla="*/ 498526 w 1398116"/>
                <a:gd name="connsiteY93" fmla="*/ 211241 h 286239"/>
                <a:gd name="connsiteX94" fmla="*/ 440238 w 1398116"/>
                <a:gd name="connsiteY94" fmla="*/ 238293 h 286239"/>
                <a:gd name="connsiteX95" fmla="*/ 353760 w 1398116"/>
                <a:gd name="connsiteY95" fmla="*/ 144213 h 286239"/>
                <a:gd name="connsiteX96" fmla="*/ 441346 w 1398116"/>
                <a:gd name="connsiteY96" fmla="*/ 47886 h 286239"/>
                <a:gd name="connsiteX97" fmla="*/ 767656 w 1398116"/>
                <a:gd name="connsiteY97" fmla="*/ 37484 h 286239"/>
                <a:gd name="connsiteX98" fmla="*/ 809048 w 1398116"/>
                <a:gd name="connsiteY98" fmla="*/ 37484 h 286239"/>
                <a:gd name="connsiteX99" fmla="*/ 809048 w 1398116"/>
                <a:gd name="connsiteY99" fmla="*/ 85924 h 286239"/>
                <a:gd name="connsiteX100" fmla="*/ 807079 w 1398116"/>
                <a:gd name="connsiteY100" fmla="*/ 111006 h 286239"/>
                <a:gd name="connsiteX101" fmla="*/ 850164 w 1398116"/>
                <a:gd name="connsiteY101" fmla="*/ 91864 h 286239"/>
                <a:gd name="connsiteX102" fmla="*/ 893526 w 1398116"/>
                <a:gd name="connsiteY102" fmla="*/ 148182 h 286239"/>
                <a:gd name="connsiteX103" fmla="*/ 893526 w 1398116"/>
                <a:gd name="connsiteY103" fmla="*/ 234938 h 286239"/>
                <a:gd name="connsiteX104" fmla="*/ 852134 w 1398116"/>
                <a:gd name="connsiteY104" fmla="*/ 234938 h 286239"/>
                <a:gd name="connsiteX105" fmla="*/ 852134 w 1398116"/>
                <a:gd name="connsiteY105" fmla="*/ 153537 h 286239"/>
                <a:gd name="connsiteX106" fmla="*/ 834961 w 1398116"/>
                <a:gd name="connsiteY106" fmla="*/ 127071 h 286239"/>
                <a:gd name="connsiteX107" fmla="*/ 809048 w 1398116"/>
                <a:gd name="connsiteY107" fmla="*/ 140581 h 286239"/>
                <a:gd name="connsiteX108" fmla="*/ 809048 w 1398116"/>
                <a:gd name="connsiteY108" fmla="*/ 234938 h 286239"/>
                <a:gd name="connsiteX109" fmla="*/ 767656 w 1398116"/>
                <a:gd name="connsiteY109" fmla="*/ 234938 h 286239"/>
                <a:gd name="connsiteX110" fmla="*/ 161077 w 1398116"/>
                <a:gd name="connsiteY110" fmla="*/ 0 h 286239"/>
                <a:gd name="connsiteX111" fmla="*/ 288271 w 1398116"/>
                <a:gd name="connsiteY111" fmla="*/ 143105 h 286239"/>
                <a:gd name="connsiteX112" fmla="*/ 161077 w 1398116"/>
                <a:gd name="connsiteY112" fmla="*/ 286209 h 286239"/>
                <a:gd name="connsiteX113" fmla="*/ 161077 w 1398116"/>
                <a:gd name="connsiteY113" fmla="*/ 238385 h 286239"/>
                <a:gd name="connsiteX114" fmla="*/ 240939 w 1398116"/>
                <a:gd name="connsiteY114" fmla="*/ 143105 h 286239"/>
                <a:gd name="connsiteX115" fmla="*/ 161077 w 1398116"/>
                <a:gd name="connsiteY115" fmla="*/ 47825 h 286239"/>
                <a:gd name="connsiteX116" fmla="*/ 127194 w 1398116"/>
                <a:gd name="connsiteY116" fmla="*/ 0 h 286239"/>
                <a:gd name="connsiteX117" fmla="*/ 127194 w 1398116"/>
                <a:gd name="connsiteY117" fmla="*/ 47825 h 286239"/>
                <a:gd name="connsiteX118" fmla="*/ 47332 w 1398116"/>
                <a:gd name="connsiteY118" fmla="*/ 143105 h 286239"/>
                <a:gd name="connsiteX119" fmla="*/ 47332 w 1398116"/>
                <a:gd name="connsiteY119" fmla="*/ 143135 h 286239"/>
                <a:gd name="connsiteX120" fmla="*/ 127194 w 1398116"/>
                <a:gd name="connsiteY120" fmla="*/ 238415 h 286239"/>
                <a:gd name="connsiteX121" fmla="*/ 127194 w 1398116"/>
                <a:gd name="connsiteY121" fmla="*/ 286239 h 286239"/>
                <a:gd name="connsiteX122" fmla="*/ 0 w 1398116"/>
                <a:gd name="connsiteY122" fmla="*/ 143135 h 286239"/>
                <a:gd name="connsiteX123" fmla="*/ 127194 w 1398116"/>
                <a:gd name="connsiteY123" fmla="*/ 0 h 28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98116" h="286239">
                  <a:moveTo>
                    <a:pt x="1081532" y="169848"/>
                  </a:moveTo>
                  <a:cubicBezTo>
                    <a:pt x="1051957" y="173787"/>
                    <a:pt x="1042386" y="182250"/>
                    <a:pt x="1042386" y="192930"/>
                  </a:cubicBezTo>
                  <a:cubicBezTo>
                    <a:pt x="1042386" y="201947"/>
                    <a:pt x="1048572" y="206163"/>
                    <a:pt x="1058451" y="206163"/>
                  </a:cubicBezTo>
                  <a:lnTo>
                    <a:pt x="1058451" y="206193"/>
                  </a:lnTo>
                  <a:cubicBezTo>
                    <a:pt x="1068022" y="206193"/>
                    <a:pt x="1074238" y="201670"/>
                    <a:pt x="1081532" y="194345"/>
                  </a:cubicBezTo>
                  <a:close/>
                  <a:moveTo>
                    <a:pt x="565186" y="125347"/>
                  </a:moveTo>
                  <a:cubicBezTo>
                    <a:pt x="548291" y="125347"/>
                    <a:pt x="539551" y="140827"/>
                    <a:pt x="539551" y="165047"/>
                  </a:cubicBezTo>
                  <a:cubicBezTo>
                    <a:pt x="539551" y="189268"/>
                    <a:pt x="548013" y="204778"/>
                    <a:pt x="565186" y="204778"/>
                  </a:cubicBezTo>
                  <a:cubicBezTo>
                    <a:pt x="582082" y="204778"/>
                    <a:pt x="590822" y="189298"/>
                    <a:pt x="590822" y="165047"/>
                  </a:cubicBezTo>
                  <a:cubicBezTo>
                    <a:pt x="590822" y="140797"/>
                    <a:pt x="582082" y="125347"/>
                    <a:pt x="565186" y="125347"/>
                  </a:cubicBezTo>
                  <a:close/>
                  <a:moveTo>
                    <a:pt x="1339520" y="123378"/>
                  </a:moveTo>
                  <a:cubicBezTo>
                    <a:pt x="1326564" y="123378"/>
                    <a:pt x="1315300" y="132118"/>
                    <a:pt x="1312468" y="150706"/>
                  </a:cubicBezTo>
                  <a:lnTo>
                    <a:pt x="1362878" y="150706"/>
                  </a:lnTo>
                  <a:lnTo>
                    <a:pt x="1362909" y="150706"/>
                  </a:lnTo>
                  <a:cubicBezTo>
                    <a:pt x="1362909" y="134642"/>
                    <a:pt x="1356139" y="123378"/>
                    <a:pt x="1339520" y="123378"/>
                  </a:cubicBezTo>
                  <a:close/>
                  <a:moveTo>
                    <a:pt x="1219558" y="91864"/>
                  </a:moveTo>
                  <a:cubicBezTo>
                    <a:pt x="1249964" y="91864"/>
                    <a:pt x="1262920" y="113284"/>
                    <a:pt x="1262920" y="148183"/>
                  </a:cubicBezTo>
                  <a:lnTo>
                    <a:pt x="1262920" y="234938"/>
                  </a:lnTo>
                  <a:lnTo>
                    <a:pt x="1221528" y="234938"/>
                  </a:lnTo>
                  <a:lnTo>
                    <a:pt x="1221528" y="153538"/>
                  </a:lnTo>
                  <a:cubicBezTo>
                    <a:pt x="1221528" y="133257"/>
                    <a:pt x="1216173" y="127071"/>
                    <a:pt x="1204355" y="127071"/>
                  </a:cubicBezTo>
                  <a:cubicBezTo>
                    <a:pt x="1193922" y="127071"/>
                    <a:pt x="1187460" y="131872"/>
                    <a:pt x="1178443" y="140582"/>
                  </a:cubicBezTo>
                  <a:lnTo>
                    <a:pt x="1178443" y="234938"/>
                  </a:lnTo>
                  <a:lnTo>
                    <a:pt x="1137050" y="234938"/>
                  </a:lnTo>
                  <a:lnTo>
                    <a:pt x="1137050" y="95219"/>
                  </a:lnTo>
                  <a:lnTo>
                    <a:pt x="1170810" y="95219"/>
                  </a:lnTo>
                  <a:lnTo>
                    <a:pt x="1173641" y="112976"/>
                  </a:lnTo>
                  <a:lnTo>
                    <a:pt x="1174780" y="112976"/>
                  </a:lnTo>
                  <a:cubicBezTo>
                    <a:pt x="1186598" y="101712"/>
                    <a:pt x="1200693" y="91864"/>
                    <a:pt x="1219558" y="91864"/>
                  </a:cubicBezTo>
                  <a:close/>
                  <a:moveTo>
                    <a:pt x="1338689" y="91833"/>
                  </a:moveTo>
                  <a:cubicBezTo>
                    <a:pt x="1378420" y="91833"/>
                    <a:pt x="1398116" y="120854"/>
                    <a:pt x="1398116" y="158861"/>
                  </a:cubicBezTo>
                  <a:cubicBezTo>
                    <a:pt x="1398116" y="166186"/>
                    <a:pt x="1397285" y="172957"/>
                    <a:pt x="1396423" y="176311"/>
                  </a:cubicBezTo>
                  <a:lnTo>
                    <a:pt x="1312776" y="176311"/>
                  </a:lnTo>
                  <a:cubicBezTo>
                    <a:pt x="1316439" y="197423"/>
                    <a:pt x="1330534" y="206717"/>
                    <a:pt x="1349122" y="206717"/>
                  </a:cubicBezTo>
                  <a:cubicBezTo>
                    <a:pt x="1359555" y="206717"/>
                    <a:pt x="1369126" y="203609"/>
                    <a:pt x="1379251" y="197423"/>
                  </a:cubicBezTo>
                  <a:lnTo>
                    <a:pt x="1393069" y="222505"/>
                  </a:lnTo>
                  <a:cubicBezTo>
                    <a:pt x="1378697" y="232353"/>
                    <a:pt x="1360109" y="238262"/>
                    <a:pt x="1343490" y="238262"/>
                  </a:cubicBezTo>
                  <a:cubicBezTo>
                    <a:pt x="1303482" y="238262"/>
                    <a:pt x="1272799" y="211210"/>
                    <a:pt x="1272799" y="165047"/>
                  </a:cubicBezTo>
                  <a:cubicBezTo>
                    <a:pt x="1272799" y="118885"/>
                    <a:pt x="1305175" y="91833"/>
                    <a:pt x="1338689" y="91833"/>
                  </a:cubicBezTo>
                  <a:close/>
                  <a:moveTo>
                    <a:pt x="984990" y="91833"/>
                  </a:moveTo>
                  <a:cubicBezTo>
                    <a:pt x="992869" y="91833"/>
                    <a:pt x="997670" y="92972"/>
                    <a:pt x="1001609" y="94665"/>
                  </a:cubicBezTo>
                  <a:lnTo>
                    <a:pt x="994839" y="130425"/>
                  </a:lnTo>
                  <a:cubicBezTo>
                    <a:pt x="989761" y="129010"/>
                    <a:pt x="985545" y="128179"/>
                    <a:pt x="979636" y="128179"/>
                  </a:cubicBezTo>
                  <a:cubicBezTo>
                    <a:pt x="969203" y="128179"/>
                    <a:pt x="956246" y="134949"/>
                    <a:pt x="948922" y="153814"/>
                  </a:cubicBezTo>
                  <a:lnTo>
                    <a:pt x="948922" y="234938"/>
                  </a:lnTo>
                  <a:lnTo>
                    <a:pt x="907529" y="234938"/>
                  </a:lnTo>
                  <a:lnTo>
                    <a:pt x="907529" y="95219"/>
                  </a:lnTo>
                  <a:lnTo>
                    <a:pt x="941320" y="95219"/>
                  </a:lnTo>
                  <a:lnTo>
                    <a:pt x="944152" y="119716"/>
                  </a:lnTo>
                  <a:lnTo>
                    <a:pt x="945290" y="119716"/>
                  </a:lnTo>
                  <a:cubicBezTo>
                    <a:pt x="955446" y="100850"/>
                    <a:pt x="970649" y="91833"/>
                    <a:pt x="984990" y="91833"/>
                  </a:cubicBezTo>
                  <a:close/>
                  <a:moveTo>
                    <a:pt x="714415" y="91833"/>
                  </a:moveTo>
                  <a:cubicBezTo>
                    <a:pt x="731588" y="91833"/>
                    <a:pt x="745960" y="98327"/>
                    <a:pt x="755253" y="107898"/>
                  </a:cubicBezTo>
                  <a:lnTo>
                    <a:pt x="736388" y="133534"/>
                  </a:lnTo>
                  <a:cubicBezTo>
                    <a:pt x="729618" y="127902"/>
                    <a:pt x="723432" y="125378"/>
                    <a:pt x="716969" y="125378"/>
                  </a:cubicBezTo>
                  <a:cubicBezTo>
                    <a:pt x="696966" y="125378"/>
                    <a:pt x="684286" y="140858"/>
                    <a:pt x="684286" y="165078"/>
                  </a:cubicBezTo>
                  <a:cubicBezTo>
                    <a:pt x="684286" y="189298"/>
                    <a:pt x="697519" y="204778"/>
                    <a:pt x="715553" y="204778"/>
                  </a:cubicBezTo>
                  <a:cubicBezTo>
                    <a:pt x="725679" y="204778"/>
                    <a:pt x="733865" y="199978"/>
                    <a:pt x="740605" y="194653"/>
                  </a:cubicBezTo>
                  <a:lnTo>
                    <a:pt x="757223" y="220843"/>
                  </a:lnTo>
                  <a:cubicBezTo>
                    <a:pt x="743713" y="232661"/>
                    <a:pt x="725956" y="238293"/>
                    <a:pt x="710753" y="238293"/>
                  </a:cubicBezTo>
                  <a:cubicBezTo>
                    <a:pt x="671884" y="238293"/>
                    <a:pt x="641755" y="211518"/>
                    <a:pt x="641755" y="165078"/>
                  </a:cubicBezTo>
                  <a:cubicBezTo>
                    <a:pt x="641755" y="118639"/>
                    <a:pt x="675823" y="91864"/>
                    <a:pt x="714415" y="91864"/>
                  </a:cubicBezTo>
                  <a:close/>
                  <a:moveTo>
                    <a:pt x="565186" y="91833"/>
                  </a:moveTo>
                  <a:cubicBezTo>
                    <a:pt x="600393" y="91833"/>
                    <a:pt x="633076" y="118608"/>
                    <a:pt x="633076" y="165047"/>
                  </a:cubicBezTo>
                  <a:cubicBezTo>
                    <a:pt x="633076" y="211487"/>
                    <a:pt x="600393" y="238262"/>
                    <a:pt x="565186" y="238262"/>
                  </a:cubicBezTo>
                  <a:cubicBezTo>
                    <a:pt x="529979" y="238262"/>
                    <a:pt x="497019" y="211487"/>
                    <a:pt x="497019" y="165047"/>
                  </a:cubicBezTo>
                  <a:cubicBezTo>
                    <a:pt x="497019" y="118608"/>
                    <a:pt x="529702" y="91833"/>
                    <a:pt x="565186" y="91833"/>
                  </a:cubicBezTo>
                  <a:close/>
                  <a:moveTo>
                    <a:pt x="1067437" y="91802"/>
                  </a:moveTo>
                  <a:cubicBezTo>
                    <a:pt x="1103197" y="91802"/>
                    <a:pt x="1122924" y="112083"/>
                    <a:pt x="1122924" y="154891"/>
                  </a:cubicBezTo>
                  <a:lnTo>
                    <a:pt x="1122924" y="234876"/>
                  </a:lnTo>
                  <a:lnTo>
                    <a:pt x="1089133" y="234876"/>
                  </a:lnTo>
                  <a:lnTo>
                    <a:pt x="1086025" y="220504"/>
                  </a:lnTo>
                  <a:lnTo>
                    <a:pt x="1085194" y="220504"/>
                  </a:lnTo>
                  <a:cubicBezTo>
                    <a:pt x="1073376" y="230937"/>
                    <a:pt x="1060112" y="238231"/>
                    <a:pt x="1044355" y="238231"/>
                  </a:cubicBezTo>
                  <a:cubicBezTo>
                    <a:pt x="1018997" y="238231"/>
                    <a:pt x="1002963" y="219642"/>
                    <a:pt x="1002963" y="195976"/>
                  </a:cubicBezTo>
                  <a:cubicBezTo>
                    <a:pt x="1002963" y="181327"/>
                    <a:pt x="1008810" y="169994"/>
                    <a:pt x="1021555" y="161620"/>
                  </a:cubicBezTo>
                  <a:lnTo>
                    <a:pt x="1081521" y="145015"/>
                  </a:lnTo>
                  <a:lnTo>
                    <a:pt x="1081532" y="145043"/>
                  </a:lnTo>
                  <a:lnTo>
                    <a:pt x="1081532" y="145012"/>
                  </a:lnTo>
                  <a:lnTo>
                    <a:pt x="1081521" y="145015"/>
                  </a:lnTo>
                  <a:lnTo>
                    <a:pt x="1075831" y="130252"/>
                  </a:lnTo>
                  <a:cubicBezTo>
                    <a:pt x="1072307" y="126732"/>
                    <a:pt x="1067021" y="124763"/>
                    <a:pt x="1059558" y="124763"/>
                  </a:cubicBezTo>
                  <a:cubicBezTo>
                    <a:pt x="1047741" y="124763"/>
                    <a:pt x="1035893" y="129563"/>
                    <a:pt x="1022382" y="137442"/>
                  </a:cubicBezTo>
                  <a:lnTo>
                    <a:pt x="1007733" y="110114"/>
                  </a:lnTo>
                  <a:cubicBezTo>
                    <a:pt x="1025460" y="99404"/>
                    <a:pt x="1045463" y="91802"/>
                    <a:pt x="1067437" y="91802"/>
                  </a:cubicBezTo>
                  <a:close/>
                  <a:moveTo>
                    <a:pt x="441346" y="47886"/>
                  </a:moveTo>
                  <a:lnTo>
                    <a:pt x="441377" y="47886"/>
                  </a:lnTo>
                  <a:cubicBezTo>
                    <a:pt x="464181" y="47886"/>
                    <a:pt x="483354" y="59150"/>
                    <a:pt x="495725" y="71830"/>
                  </a:cubicBezTo>
                  <a:lnTo>
                    <a:pt x="472921" y="97465"/>
                  </a:lnTo>
                  <a:cubicBezTo>
                    <a:pt x="463627" y="89002"/>
                    <a:pt x="454610" y="83647"/>
                    <a:pt x="441931" y="83647"/>
                  </a:cubicBezTo>
                  <a:cubicBezTo>
                    <a:pt x="416295" y="83647"/>
                    <a:pt x="396291" y="105897"/>
                    <a:pt x="396291" y="142797"/>
                  </a:cubicBezTo>
                  <a:cubicBezTo>
                    <a:pt x="396291" y="179697"/>
                    <a:pt x="413741" y="202501"/>
                    <a:pt x="440792" y="202501"/>
                  </a:cubicBezTo>
                  <a:cubicBezTo>
                    <a:pt x="455718" y="202501"/>
                    <a:pt x="466704" y="196038"/>
                    <a:pt x="475722" y="186159"/>
                  </a:cubicBezTo>
                  <a:lnTo>
                    <a:pt x="498526" y="211241"/>
                  </a:lnTo>
                  <a:cubicBezTo>
                    <a:pt x="483323" y="228998"/>
                    <a:pt x="463042" y="238293"/>
                    <a:pt x="440238" y="238293"/>
                  </a:cubicBezTo>
                  <a:cubicBezTo>
                    <a:pt x="392629" y="238293"/>
                    <a:pt x="353760" y="205886"/>
                    <a:pt x="353760" y="144213"/>
                  </a:cubicBezTo>
                  <a:cubicBezTo>
                    <a:pt x="353760" y="82539"/>
                    <a:pt x="394045" y="47886"/>
                    <a:pt x="441346" y="47886"/>
                  </a:cubicBezTo>
                  <a:close/>
                  <a:moveTo>
                    <a:pt x="767656" y="37484"/>
                  </a:moveTo>
                  <a:lnTo>
                    <a:pt x="809048" y="37484"/>
                  </a:lnTo>
                  <a:lnTo>
                    <a:pt x="809048" y="85924"/>
                  </a:lnTo>
                  <a:lnTo>
                    <a:pt x="807079" y="111006"/>
                  </a:lnTo>
                  <a:cubicBezTo>
                    <a:pt x="817512" y="101712"/>
                    <a:pt x="831299" y="91864"/>
                    <a:pt x="850164" y="91864"/>
                  </a:cubicBezTo>
                  <a:cubicBezTo>
                    <a:pt x="880570" y="91864"/>
                    <a:pt x="893526" y="113284"/>
                    <a:pt x="893526" y="148182"/>
                  </a:cubicBezTo>
                  <a:lnTo>
                    <a:pt x="893526" y="234938"/>
                  </a:lnTo>
                  <a:lnTo>
                    <a:pt x="852134" y="234938"/>
                  </a:lnTo>
                  <a:lnTo>
                    <a:pt x="852134" y="153537"/>
                  </a:lnTo>
                  <a:cubicBezTo>
                    <a:pt x="852134" y="133256"/>
                    <a:pt x="846779" y="127071"/>
                    <a:pt x="834961" y="127071"/>
                  </a:cubicBezTo>
                  <a:cubicBezTo>
                    <a:pt x="824528" y="127071"/>
                    <a:pt x="818066" y="131872"/>
                    <a:pt x="809048" y="140581"/>
                  </a:cubicBezTo>
                  <a:lnTo>
                    <a:pt x="809048" y="234938"/>
                  </a:lnTo>
                  <a:lnTo>
                    <a:pt x="767656" y="234938"/>
                  </a:lnTo>
                  <a:close/>
                  <a:moveTo>
                    <a:pt x="161077" y="0"/>
                  </a:moveTo>
                  <a:cubicBezTo>
                    <a:pt x="232691" y="8402"/>
                    <a:pt x="288271" y="69245"/>
                    <a:pt x="288271" y="143105"/>
                  </a:cubicBezTo>
                  <a:cubicBezTo>
                    <a:pt x="288271" y="216965"/>
                    <a:pt x="232691" y="277808"/>
                    <a:pt x="161077" y="286209"/>
                  </a:cubicBezTo>
                  <a:lnTo>
                    <a:pt x="161077" y="238385"/>
                  </a:lnTo>
                  <a:cubicBezTo>
                    <a:pt x="206471" y="230383"/>
                    <a:pt x="240939" y="190776"/>
                    <a:pt x="240939" y="143105"/>
                  </a:cubicBezTo>
                  <a:cubicBezTo>
                    <a:pt x="240939" y="95434"/>
                    <a:pt x="206440" y="55857"/>
                    <a:pt x="161077" y="47825"/>
                  </a:cubicBezTo>
                  <a:close/>
                  <a:moveTo>
                    <a:pt x="127194" y="0"/>
                  </a:moveTo>
                  <a:lnTo>
                    <a:pt x="127194" y="47825"/>
                  </a:lnTo>
                  <a:cubicBezTo>
                    <a:pt x="81801" y="55826"/>
                    <a:pt x="47332" y="95434"/>
                    <a:pt x="47332" y="143105"/>
                  </a:cubicBezTo>
                  <a:lnTo>
                    <a:pt x="47332" y="143135"/>
                  </a:lnTo>
                  <a:cubicBezTo>
                    <a:pt x="47332" y="190806"/>
                    <a:pt x="81831" y="230383"/>
                    <a:pt x="127194" y="238415"/>
                  </a:cubicBezTo>
                  <a:lnTo>
                    <a:pt x="127194" y="286239"/>
                  </a:lnTo>
                  <a:cubicBezTo>
                    <a:pt x="55580" y="277838"/>
                    <a:pt x="0" y="217026"/>
                    <a:pt x="0" y="143135"/>
                  </a:cubicBezTo>
                  <a:cubicBezTo>
                    <a:pt x="0" y="69244"/>
                    <a:pt x="55580" y="8402"/>
                    <a:pt x="12719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8D3959C-1120-D596-4AD5-E577361B0A17}"/>
                </a:ext>
              </a:extLst>
            </p:cNvPr>
            <p:cNvSpPr/>
            <p:nvPr/>
          </p:nvSpPr>
          <p:spPr>
            <a:xfrm>
              <a:off x="699399" y="6147913"/>
              <a:ext cx="83616" cy="288086"/>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2" name="Title 1"/>
          <p:cNvSpPr>
            <a:spLocks noGrp="1"/>
          </p:cNvSpPr>
          <p:nvPr>
            <p:ph type="ctrTitle"/>
          </p:nvPr>
        </p:nvSpPr>
        <p:spPr>
          <a:xfrm>
            <a:off x="612774" y="2869002"/>
            <a:ext cx="7449676" cy="569387"/>
          </a:xfrm>
          <a:noFill/>
        </p:spPr>
        <p:txBody>
          <a:bodyPr vert="horz" wrap="square" lIns="0" tIns="0" rIns="0" bIns="0" rtlCol="0" anchor="b" anchorCtr="0">
            <a:spAutoFit/>
          </a:bodyPr>
          <a:lstStyle>
            <a:lvl1pPr>
              <a:defRPr lang="en-GB" sz="4000">
                <a:solidFill>
                  <a:schemeClr val="tx1"/>
                </a:solidFill>
                <a:latin typeface="Source Sans Pro SemiBold" panose="020B0603030403020204" pitchFamily="34" charset="0"/>
              </a:defRPr>
            </a:lvl1pPr>
          </a:lstStyle>
          <a:p>
            <a:pPr lvl="0">
              <a:lnSpc>
                <a:spcPct val="90000"/>
              </a:lnSpc>
            </a:pPr>
            <a:r>
              <a:rPr lang="en-US"/>
              <a:t>Click to edit Master title style</a:t>
            </a:r>
            <a:endParaRPr lang="en-GB" dirty="0"/>
          </a:p>
        </p:txBody>
      </p:sp>
      <p:sp>
        <p:nvSpPr>
          <p:cNvPr id="3" name="Subtitle 2"/>
          <p:cNvSpPr>
            <a:spLocks noGrp="1"/>
          </p:cNvSpPr>
          <p:nvPr>
            <p:ph type="subTitle" idx="1"/>
          </p:nvPr>
        </p:nvSpPr>
        <p:spPr>
          <a:xfrm>
            <a:off x="612773" y="3616316"/>
            <a:ext cx="7449676" cy="1398135"/>
          </a:xfrm>
          <a:prstGeom prst="rect">
            <a:avLst/>
          </a:prstGeom>
        </p:spPr>
        <p:txBody>
          <a:bodyPr vert="horz" lIns="0" tIns="0" rIns="0" bIns="0" rtlCol="0">
            <a:normAutofit/>
          </a:bodyPr>
          <a:lstStyle>
            <a:lvl1pPr marL="0" indent="0">
              <a:buNone/>
              <a:defRPr lang="en-US" b="0">
                <a:solidFill>
                  <a:schemeClr val="tx1"/>
                </a:solidFill>
              </a:defRPr>
            </a:lvl1pPr>
          </a:lstStyle>
          <a:p>
            <a:pPr lvl="0">
              <a:lnSpc>
                <a:spcPct val="100000"/>
              </a:lnSpc>
              <a:spcBef>
                <a:spcPts val="0"/>
              </a:spcBef>
            </a:pPr>
            <a:r>
              <a:rPr lang="en-US"/>
              <a:t>Click to edit Master subtitle style</a:t>
            </a:r>
            <a:endParaRPr lang="en-US" dirty="0"/>
          </a:p>
        </p:txBody>
      </p:sp>
    </p:spTree>
    <p:extLst>
      <p:ext uri="{BB962C8B-B14F-4D97-AF65-F5344CB8AC3E}">
        <p14:creationId xmlns:p14="http://schemas.microsoft.com/office/powerpoint/2010/main" val="1849909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vider Slide Green">
    <p:bg>
      <p:bgPr>
        <a:solidFill>
          <a:schemeClr val="accent5"/>
        </a:solidFill>
        <a:effectLst/>
      </p:bgPr>
    </p:bg>
    <p:spTree>
      <p:nvGrpSpPr>
        <p:cNvPr id="1" name=""/>
        <p:cNvGrpSpPr/>
        <p:nvPr/>
      </p:nvGrpSpPr>
      <p:grpSpPr>
        <a:xfrm>
          <a:off x="0" y="0"/>
          <a:ext cx="0" cy="0"/>
          <a:chOff x="0" y="0"/>
          <a:chExt cx="0" cy="0"/>
        </a:xfrm>
      </p:grpSpPr>
      <p:sp>
        <p:nvSpPr>
          <p:cNvPr id="4" name="Background graphic">
            <a:extLst>
              <a:ext uri="{FF2B5EF4-FFF2-40B4-BE49-F238E27FC236}">
                <a16:creationId xmlns:a16="http://schemas.microsoft.com/office/drawing/2014/main" id="{F2824C35-3AB6-F110-E24A-5F98A944B4AD}"/>
              </a:ext>
              <a:ext uri="{C183D7F6-B498-43B3-948B-1728B52AA6E4}">
                <adec:decorative xmlns:adec="http://schemas.microsoft.com/office/drawing/2017/decorative" val="1"/>
              </a:ext>
            </a:extLst>
          </p:cNvPr>
          <p:cNvSpPr/>
          <p:nvPr/>
        </p:nvSpPr>
        <p:spPr>
          <a:xfrm>
            <a:off x="8633016" y="0"/>
            <a:ext cx="2949384" cy="6858000"/>
          </a:xfrm>
          <a:custGeom>
            <a:avLst/>
            <a:gdLst>
              <a:gd name="connsiteX0" fmla="*/ 1713039 w 2949384"/>
              <a:gd name="connsiteY0" fmla="*/ 818198 h 6858000"/>
              <a:gd name="connsiteX1" fmla="*/ 1236091 w 2949384"/>
              <a:gd name="connsiteY1" fmla="*/ 818198 h 6858000"/>
              <a:gd name="connsiteX2" fmla="*/ 1236091 w 2949384"/>
              <a:gd name="connsiteY2" fmla="*/ 519239 h 6858000"/>
              <a:gd name="connsiteX3" fmla="*/ 1713039 w 2949384"/>
              <a:gd name="connsiteY3" fmla="*/ 519239 h 6858000"/>
              <a:gd name="connsiteX4" fmla="*/ 1713039 w 2949384"/>
              <a:gd name="connsiteY4" fmla="*/ 818198 h 6858000"/>
              <a:gd name="connsiteX5" fmla="*/ 2139125 w 2949384"/>
              <a:gd name="connsiteY5" fmla="*/ 3094609 h 6858000"/>
              <a:gd name="connsiteX6" fmla="*/ 2139125 w 2949384"/>
              <a:gd name="connsiteY6" fmla="*/ 3554413 h 6858000"/>
              <a:gd name="connsiteX7" fmla="*/ 2434209 w 2949384"/>
              <a:gd name="connsiteY7" fmla="*/ 3554413 h 6858000"/>
              <a:gd name="connsiteX8" fmla="*/ 2434209 w 2949384"/>
              <a:gd name="connsiteY8" fmla="*/ 3853244 h 6858000"/>
              <a:gd name="connsiteX9" fmla="*/ 2139125 w 2949384"/>
              <a:gd name="connsiteY9" fmla="*/ 3853244 h 6858000"/>
              <a:gd name="connsiteX10" fmla="*/ 2139125 w 2949384"/>
              <a:gd name="connsiteY10" fmla="*/ 5071936 h 6858000"/>
              <a:gd name="connsiteX11" fmla="*/ 2485708 w 2949384"/>
              <a:gd name="connsiteY11" fmla="*/ 5071936 h 6858000"/>
              <a:gd name="connsiteX12" fmla="*/ 2485708 w 2949384"/>
              <a:gd name="connsiteY12" fmla="*/ 5370640 h 6858000"/>
              <a:gd name="connsiteX13" fmla="*/ 2139125 w 2949384"/>
              <a:gd name="connsiteY13" fmla="*/ 5370640 h 6858000"/>
              <a:gd name="connsiteX14" fmla="*/ 2139125 w 2949384"/>
              <a:gd name="connsiteY14" fmla="*/ 6858000 h 6858000"/>
              <a:gd name="connsiteX15" fmla="*/ 1840294 w 2949384"/>
              <a:gd name="connsiteY15" fmla="*/ 6858000 h 6858000"/>
              <a:gd name="connsiteX16" fmla="*/ 1840294 w 2949384"/>
              <a:gd name="connsiteY16" fmla="*/ 5370640 h 6858000"/>
              <a:gd name="connsiteX17" fmla="*/ 1545336 w 2949384"/>
              <a:gd name="connsiteY17" fmla="*/ 5370640 h 6858000"/>
              <a:gd name="connsiteX18" fmla="*/ 1545336 w 2949384"/>
              <a:gd name="connsiteY18" fmla="*/ 5071936 h 6858000"/>
              <a:gd name="connsiteX19" fmla="*/ 1840294 w 2949384"/>
              <a:gd name="connsiteY19" fmla="*/ 5071936 h 6858000"/>
              <a:gd name="connsiteX20" fmla="*/ 1840294 w 2949384"/>
              <a:gd name="connsiteY20" fmla="*/ 3853244 h 6858000"/>
              <a:gd name="connsiteX21" fmla="*/ 206058 w 2949384"/>
              <a:gd name="connsiteY21" fmla="*/ 3853244 h 6858000"/>
              <a:gd name="connsiteX22" fmla="*/ 206058 w 2949384"/>
              <a:gd name="connsiteY22" fmla="*/ 3554413 h 6858000"/>
              <a:gd name="connsiteX23" fmla="*/ 1840294 w 2949384"/>
              <a:gd name="connsiteY23" fmla="*/ 3554413 h 6858000"/>
              <a:gd name="connsiteX24" fmla="*/ 1840294 w 2949384"/>
              <a:gd name="connsiteY24" fmla="*/ 3094609 h 6858000"/>
              <a:gd name="connsiteX25" fmla="*/ 1030161 w 2949384"/>
              <a:gd name="connsiteY25" fmla="*/ 3094609 h 6858000"/>
              <a:gd name="connsiteX26" fmla="*/ 1030161 w 2949384"/>
              <a:gd name="connsiteY26" fmla="*/ 2795651 h 6858000"/>
              <a:gd name="connsiteX27" fmla="*/ 1840294 w 2949384"/>
              <a:gd name="connsiteY27" fmla="*/ 2795651 h 6858000"/>
              <a:gd name="connsiteX28" fmla="*/ 1840294 w 2949384"/>
              <a:gd name="connsiteY28" fmla="*/ 2335721 h 6858000"/>
              <a:gd name="connsiteX29" fmla="*/ 412179 w 2949384"/>
              <a:gd name="connsiteY29" fmla="*/ 2335721 h 6858000"/>
              <a:gd name="connsiteX30" fmla="*/ 412179 w 2949384"/>
              <a:gd name="connsiteY30" fmla="*/ 2036763 h 6858000"/>
              <a:gd name="connsiteX31" fmla="*/ 1840294 w 2949384"/>
              <a:gd name="connsiteY31" fmla="*/ 2036763 h 6858000"/>
              <a:gd name="connsiteX32" fmla="*/ 1840294 w 2949384"/>
              <a:gd name="connsiteY32" fmla="*/ 1576959 h 6858000"/>
              <a:gd name="connsiteX33" fmla="*/ 206058 w 2949384"/>
              <a:gd name="connsiteY33" fmla="*/ 1576959 h 6858000"/>
              <a:gd name="connsiteX34" fmla="*/ 206058 w 2949384"/>
              <a:gd name="connsiteY34" fmla="*/ 1278128 h 6858000"/>
              <a:gd name="connsiteX35" fmla="*/ 1840294 w 2949384"/>
              <a:gd name="connsiteY35" fmla="*/ 1278128 h 6858000"/>
              <a:gd name="connsiteX36" fmla="*/ 1840294 w 2949384"/>
              <a:gd name="connsiteY36" fmla="*/ 0 h 6858000"/>
              <a:gd name="connsiteX37" fmla="*/ 2139125 w 2949384"/>
              <a:gd name="connsiteY37" fmla="*/ 0 h 6858000"/>
              <a:gd name="connsiteX38" fmla="*/ 2139125 w 2949384"/>
              <a:gd name="connsiteY38" fmla="*/ 1278128 h 6858000"/>
              <a:gd name="connsiteX39" fmla="*/ 2382838 w 2949384"/>
              <a:gd name="connsiteY39" fmla="*/ 1278128 h 6858000"/>
              <a:gd name="connsiteX40" fmla="*/ 2382838 w 2949384"/>
              <a:gd name="connsiteY40" fmla="*/ 1576959 h 6858000"/>
              <a:gd name="connsiteX41" fmla="*/ 2139125 w 2949384"/>
              <a:gd name="connsiteY41" fmla="*/ 1576959 h 6858000"/>
              <a:gd name="connsiteX42" fmla="*/ 2139125 w 2949384"/>
              <a:gd name="connsiteY42" fmla="*/ 2795651 h 6858000"/>
              <a:gd name="connsiteX43" fmla="*/ 2949385 w 2949384"/>
              <a:gd name="connsiteY43" fmla="*/ 2795651 h 6858000"/>
              <a:gd name="connsiteX44" fmla="*/ 2949385 w 2949384"/>
              <a:gd name="connsiteY44" fmla="*/ 3094609 h 6858000"/>
              <a:gd name="connsiteX45" fmla="*/ 2139125 w 2949384"/>
              <a:gd name="connsiteY45" fmla="*/ 3094609 h 6858000"/>
              <a:gd name="connsiteX46" fmla="*/ 997395 w 2949384"/>
              <a:gd name="connsiteY46" fmla="*/ 6009196 h 6858000"/>
              <a:gd name="connsiteX47" fmla="*/ 1323531 w 2949384"/>
              <a:gd name="connsiteY47" fmla="*/ 6335078 h 6858000"/>
              <a:gd name="connsiteX48" fmla="*/ 1649222 w 2949384"/>
              <a:gd name="connsiteY48" fmla="*/ 6009196 h 6858000"/>
              <a:gd name="connsiteX49" fmla="*/ 1323531 w 2949384"/>
              <a:gd name="connsiteY49" fmla="*/ 5683314 h 6858000"/>
              <a:gd name="connsiteX50" fmla="*/ 997395 w 2949384"/>
              <a:gd name="connsiteY50" fmla="*/ 6009196 h 6858000"/>
              <a:gd name="connsiteX51" fmla="*/ 1558608 w 2949384"/>
              <a:gd name="connsiteY51" fmla="*/ 4612005 h 6858000"/>
              <a:gd name="connsiteX52" fmla="*/ 0 w 2949384"/>
              <a:gd name="connsiteY52" fmla="*/ 4612005 h 6858000"/>
              <a:gd name="connsiteX53" fmla="*/ 0 w 2949384"/>
              <a:gd name="connsiteY53" fmla="*/ 4313047 h 6858000"/>
              <a:gd name="connsiteX54" fmla="*/ 1558608 w 2949384"/>
              <a:gd name="connsiteY54" fmla="*/ 4313047 h 6858000"/>
              <a:gd name="connsiteX55" fmla="*/ 1558608 w 2949384"/>
              <a:gd name="connsiteY55" fmla="*/ 46120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49384" h="6858000">
                <a:moveTo>
                  <a:pt x="1713039" y="818198"/>
                </a:moveTo>
                <a:lnTo>
                  <a:pt x="1236091" y="818198"/>
                </a:lnTo>
                <a:lnTo>
                  <a:pt x="1236091" y="519239"/>
                </a:lnTo>
                <a:lnTo>
                  <a:pt x="1713039" y="519239"/>
                </a:lnTo>
                <a:lnTo>
                  <a:pt x="1713039" y="818198"/>
                </a:lnTo>
                <a:close/>
                <a:moveTo>
                  <a:pt x="2139125" y="3094609"/>
                </a:moveTo>
                <a:lnTo>
                  <a:pt x="2139125" y="3554413"/>
                </a:lnTo>
                <a:lnTo>
                  <a:pt x="2434209" y="3554413"/>
                </a:lnTo>
                <a:lnTo>
                  <a:pt x="2434209" y="3853244"/>
                </a:lnTo>
                <a:lnTo>
                  <a:pt x="2139125" y="3853244"/>
                </a:lnTo>
                <a:lnTo>
                  <a:pt x="2139125" y="5071936"/>
                </a:lnTo>
                <a:lnTo>
                  <a:pt x="2485708" y="5071936"/>
                </a:lnTo>
                <a:lnTo>
                  <a:pt x="2485708" y="5370640"/>
                </a:lnTo>
                <a:lnTo>
                  <a:pt x="2139125" y="5370640"/>
                </a:lnTo>
                <a:lnTo>
                  <a:pt x="2139125" y="6858000"/>
                </a:lnTo>
                <a:lnTo>
                  <a:pt x="1840294" y="6858000"/>
                </a:lnTo>
                <a:lnTo>
                  <a:pt x="1840294" y="5370640"/>
                </a:lnTo>
                <a:lnTo>
                  <a:pt x="1545336" y="5370640"/>
                </a:lnTo>
                <a:lnTo>
                  <a:pt x="1545336" y="5071936"/>
                </a:lnTo>
                <a:lnTo>
                  <a:pt x="1840294" y="5071936"/>
                </a:lnTo>
                <a:lnTo>
                  <a:pt x="1840294" y="3853244"/>
                </a:lnTo>
                <a:lnTo>
                  <a:pt x="206058" y="3853244"/>
                </a:lnTo>
                <a:lnTo>
                  <a:pt x="206058" y="3554413"/>
                </a:lnTo>
                <a:lnTo>
                  <a:pt x="1840294" y="3554413"/>
                </a:lnTo>
                <a:lnTo>
                  <a:pt x="1840294" y="3094609"/>
                </a:lnTo>
                <a:lnTo>
                  <a:pt x="1030161" y="3094609"/>
                </a:lnTo>
                <a:lnTo>
                  <a:pt x="1030161" y="2795651"/>
                </a:lnTo>
                <a:lnTo>
                  <a:pt x="1840294" y="2795651"/>
                </a:lnTo>
                <a:lnTo>
                  <a:pt x="1840294" y="2335721"/>
                </a:lnTo>
                <a:lnTo>
                  <a:pt x="412179" y="2335721"/>
                </a:lnTo>
                <a:lnTo>
                  <a:pt x="412179" y="2036763"/>
                </a:lnTo>
                <a:lnTo>
                  <a:pt x="1840294" y="2036763"/>
                </a:lnTo>
                <a:lnTo>
                  <a:pt x="1840294" y="1576959"/>
                </a:lnTo>
                <a:lnTo>
                  <a:pt x="206058" y="1576959"/>
                </a:lnTo>
                <a:lnTo>
                  <a:pt x="206058" y="1278128"/>
                </a:lnTo>
                <a:lnTo>
                  <a:pt x="1840294" y="1278128"/>
                </a:lnTo>
                <a:lnTo>
                  <a:pt x="1840294" y="0"/>
                </a:lnTo>
                <a:lnTo>
                  <a:pt x="2139125" y="0"/>
                </a:lnTo>
                <a:lnTo>
                  <a:pt x="2139125" y="1278128"/>
                </a:lnTo>
                <a:lnTo>
                  <a:pt x="2382838" y="1278128"/>
                </a:lnTo>
                <a:lnTo>
                  <a:pt x="2382838" y="1576959"/>
                </a:lnTo>
                <a:lnTo>
                  <a:pt x="2139125" y="1576959"/>
                </a:lnTo>
                <a:lnTo>
                  <a:pt x="2139125" y="2795651"/>
                </a:lnTo>
                <a:lnTo>
                  <a:pt x="2949385" y="2795651"/>
                </a:lnTo>
                <a:lnTo>
                  <a:pt x="2949385" y="3094609"/>
                </a:lnTo>
                <a:lnTo>
                  <a:pt x="2139125" y="3094609"/>
                </a:lnTo>
                <a:close/>
                <a:moveTo>
                  <a:pt x="997395" y="6009196"/>
                </a:moveTo>
                <a:lnTo>
                  <a:pt x="1323531" y="6335078"/>
                </a:lnTo>
                <a:lnTo>
                  <a:pt x="1649222" y="6009196"/>
                </a:lnTo>
                <a:lnTo>
                  <a:pt x="1323531" y="5683314"/>
                </a:lnTo>
                <a:lnTo>
                  <a:pt x="997395" y="6009196"/>
                </a:lnTo>
                <a:close/>
                <a:moveTo>
                  <a:pt x="1558608" y="4612005"/>
                </a:moveTo>
                <a:lnTo>
                  <a:pt x="0" y="4612005"/>
                </a:lnTo>
                <a:lnTo>
                  <a:pt x="0" y="4313047"/>
                </a:lnTo>
                <a:lnTo>
                  <a:pt x="1558608" y="4313047"/>
                </a:lnTo>
                <a:lnTo>
                  <a:pt x="1558608" y="4612005"/>
                </a:lnTo>
                <a:close/>
              </a:path>
            </a:pathLst>
          </a:custGeom>
          <a:solidFill>
            <a:schemeClr val="bg1">
              <a:alpha val="10000"/>
            </a:schemeClr>
          </a:solidFill>
          <a:ln w="6343" cap="flat">
            <a:noFill/>
            <a:prstDash val="solid"/>
            <a:miter/>
          </a:ln>
        </p:spPr>
        <p:txBody>
          <a:bodyPr rtlCol="0" anchor="ctr"/>
          <a:lstStyle/>
          <a:p>
            <a:endParaRPr lang="en-US"/>
          </a:p>
        </p:txBody>
      </p:sp>
      <p:sp>
        <p:nvSpPr>
          <p:cNvPr id="22" name="New section text">
            <a:extLst>
              <a:ext uri="{FF2B5EF4-FFF2-40B4-BE49-F238E27FC236}">
                <a16:creationId xmlns:a16="http://schemas.microsoft.com/office/drawing/2014/main" id="{EF21324A-DA89-29D1-7F3D-F8DF9972799A}"/>
              </a:ext>
              <a:ext uri="{C183D7F6-B498-43B3-948B-1728B52AA6E4}">
                <adec:decorative xmlns:adec="http://schemas.microsoft.com/office/drawing/2017/decorative" val="1"/>
              </a:ext>
            </a:extLst>
          </p:cNvPr>
          <p:cNvSpPr txBox="1"/>
          <p:nvPr/>
        </p:nvSpPr>
        <p:spPr>
          <a:xfrm>
            <a:off x="612774" y="609069"/>
            <a:ext cx="2162175" cy="276999"/>
          </a:xfrm>
          <a:prstGeom prst="rect">
            <a:avLst/>
          </a:prstGeom>
          <a:noFill/>
        </p:spPr>
        <p:txBody>
          <a:bodyPr wrap="square" lIns="0" tIns="0" rIns="0" bIns="0" rtlCol="0">
            <a:spAutoFit/>
          </a:bodyPr>
          <a:lstStyle/>
          <a:p>
            <a:r>
              <a:rPr lang="en-GB" sz="1800" dirty="0">
                <a:solidFill>
                  <a:schemeClr val="tx1"/>
                </a:solidFill>
                <a:latin typeface="+mj-lt"/>
              </a:rPr>
              <a:t>NEW SECTION</a:t>
            </a:r>
            <a:endParaRPr lang="en-US" sz="1800" dirty="0">
              <a:solidFill>
                <a:schemeClr val="tx1"/>
              </a:solidFill>
              <a:latin typeface="+mj-lt"/>
            </a:endParaRPr>
          </a:p>
        </p:txBody>
      </p:sp>
      <p:grpSp>
        <p:nvGrpSpPr>
          <p:cNvPr id="36" name="Cochrane Logo">
            <a:extLst>
              <a:ext uri="{FF2B5EF4-FFF2-40B4-BE49-F238E27FC236}">
                <a16:creationId xmlns:a16="http://schemas.microsoft.com/office/drawing/2014/main" id="{D1B67EF4-6B07-4331-E01F-716C476A00C3}"/>
              </a:ext>
              <a:ext uri="{C183D7F6-B498-43B3-948B-1728B52AA6E4}">
                <adec:decorative xmlns:adec="http://schemas.microsoft.com/office/drawing/2017/decorative" val="1"/>
              </a:ext>
            </a:extLst>
          </p:cNvPr>
          <p:cNvGrpSpPr/>
          <p:nvPr/>
        </p:nvGrpSpPr>
        <p:grpSpPr>
          <a:xfrm>
            <a:off x="611659" y="6147913"/>
            <a:ext cx="1398116" cy="288086"/>
            <a:chOff x="611659" y="6147913"/>
            <a:chExt cx="1398116" cy="288086"/>
          </a:xfrm>
          <a:solidFill>
            <a:schemeClr val="tx1"/>
          </a:solidFill>
        </p:grpSpPr>
        <p:sp>
          <p:nvSpPr>
            <p:cNvPr id="35" name="Freeform: Shape 34">
              <a:extLst>
                <a:ext uri="{FF2B5EF4-FFF2-40B4-BE49-F238E27FC236}">
                  <a16:creationId xmlns:a16="http://schemas.microsoft.com/office/drawing/2014/main" id="{9D312B40-0981-100B-B500-981CD19E8659}"/>
                </a:ext>
              </a:extLst>
            </p:cNvPr>
            <p:cNvSpPr/>
            <p:nvPr/>
          </p:nvSpPr>
          <p:spPr>
            <a:xfrm>
              <a:off x="611659" y="6148836"/>
              <a:ext cx="1398116" cy="286239"/>
            </a:xfrm>
            <a:custGeom>
              <a:avLst/>
              <a:gdLst>
                <a:gd name="connsiteX0" fmla="*/ 1081532 w 1398116"/>
                <a:gd name="connsiteY0" fmla="*/ 169848 h 286239"/>
                <a:gd name="connsiteX1" fmla="*/ 1042386 w 1398116"/>
                <a:gd name="connsiteY1" fmla="*/ 192930 h 286239"/>
                <a:gd name="connsiteX2" fmla="*/ 1058451 w 1398116"/>
                <a:gd name="connsiteY2" fmla="*/ 206163 h 286239"/>
                <a:gd name="connsiteX3" fmla="*/ 1058451 w 1398116"/>
                <a:gd name="connsiteY3" fmla="*/ 206193 h 286239"/>
                <a:gd name="connsiteX4" fmla="*/ 1081532 w 1398116"/>
                <a:gd name="connsiteY4" fmla="*/ 194345 h 286239"/>
                <a:gd name="connsiteX5" fmla="*/ 565186 w 1398116"/>
                <a:gd name="connsiteY5" fmla="*/ 125347 h 286239"/>
                <a:gd name="connsiteX6" fmla="*/ 539551 w 1398116"/>
                <a:gd name="connsiteY6" fmla="*/ 165047 h 286239"/>
                <a:gd name="connsiteX7" fmla="*/ 565186 w 1398116"/>
                <a:gd name="connsiteY7" fmla="*/ 204778 h 286239"/>
                <a:gd name="connsiteX8" fmla="*/ 590822 w 1398116"/>
                <a:gd name="connsiteY8" fmla="*/ 165047 h 286239"/>
                <a:gd name="connsiteX9" fmla="*/ 565186 w 1398116"/>
                <a:gd name="connsiteY9" fmla="*/ 125347 h 286239"/>
                <a:gd name="connsiteX10" fmla="*/ 1339520 w 1398116"/>
                <a:gd name="connsiteY10" fmla="*/ 123378 h 286239"/>
                <a:gd name="connsiteX11" fmla="*/ 1312468 w 1398116"/>
                <a:gd name="connsiteY11" fmla="*/ 150706 h 286239"/>
                <a:gd name="connsiteX12" fmla="*/ 1362878 w 1398116"/>
                <a:gd name="connsiteY12" fmla="*/ 150706 h 286239"/>
                <a:gd name="connsiteX13" fmla="*/ 1362909 w 1398116"/>
                <a:gd name="connsiteY13" fmla="*/ 150706 h 286239"/>
                <a:gd name="connsiteX14" fmla="*/ 1339520 w 1398116"/>
                <a:gd name="connsiteY14" fmla="*/ 123378 h 286239"/>
                <a:gd name="connsiteX15" fmla="*/ 1219558 w 1398116"/>
                <a:gd name="connsiteY15" fmla="*/ 91864 h 286239"/>
                <a:gd name="connsiteX16" fmla="*/ 1262920 w 1398116"/>
                <a:gd name="connsiteY16" fmla="*/ 148183 h 286239"/>
                <a:gd name="connsiteX17" fmla="*/ 1262920 w 1398116"/>
                <a:gd name="connsiteY17" fmla="*/ 234938 h 286239"/>
                <a:gd name="connsiteX18" fmla="*/ 1221528 w 1398116"/>
                <a:gd name="connsiteY18" fmla="*/ 234938 h 286239"/>
                <a:gd name="connsiteX19" fmla="*/ 1221528 w 1398116"/>
                <a:gd name="connsiteY19" fmla="*/ 153538 h 286239"/>
                <a:gd name="connsiteX20" fmla="*/ 1204355 w 1398116"/>
                <a:gd name="connsiteY20" fmla="*/ 127071 h 286239"/>
                <a:gd name="connsiteX21" fmla="*/ 1178443 w 1398116"/>
                <a:gd name="connsiteY21" fmla="*/ 140582 h 286239"/>
                <a:gd name="connsiteX22" fmla="*/ 1178443 w 1398116"/>
                <a:gd name="connsiteY22" fmla="*/ 234938 h 286239"/>
                <a:gd name="connsiteX23" fmla="*/ 1137050 w 1398116"/>
                <a:gd name="connsiteY23" fmla="*/ 234938 h 286239"/>
                <a:gd name="connsiteX24" fmla="*/ 1137050 w 1398116"/>
                <a:gd name="connsiteY24" fmla="*/ 95219 h 286239"/>
                <a:gd name="connsiteX25" fmla="*/ 1170810 w 1398116"/>
                <a:gd name="connsiteY25" fmla="*/ 95219 h 286239"/>
                <a:gd name="connsiteX26" fmla="*/ 1173641 w 1398116"/>
                <a:gd name="connsiteY26" fmla="*/ 112976 h 286239"/>
                <a:gd name="connsiteX27" fmla="*/ 1174780 w 1398116"/>
                <a:gd name="connsiteY27" fmla="*/ 112976 h 286239"/>
                <a:gd name="connsiteX28" fmla="*/ 1219558 w 1398116"/>
                <a:gd name="connsiteY28" fmla="*/ 91864 h 286239"/>
                <a:gd name="connsiteX29" fmla="*/ 1338689 w 1398116"/>
                <a:gd name="connsiteY29" fmla="*/ 91833 h 286239"/>
                <a:gd name="connsiteX30" fmla="*/ 1398116 w 1398116"/>
                <a:gd name="connsiteY30" fmla="*/ 158861 h 286239"/>
                <a:gd name="connsiteX31" fmla="*/ 1396423 w 1398116"/>
                <a:gd name="connsiteY31" fmla="*/ 176311 h 286239"/>
                <a:gd name="connsiteX32" fmla="*/ 1312776 w 1398116"/>
                <a:gd name="connsiteY32" fmla="*/ 176311 h 286239"/>
                <a:gd name="connsiteX33" fmla="*/ 1349122 w 1398116"/>
                <a:gd name="connsiteY33" fmla="*/ 206717 h 286239"/>
                <a:gd name="connsiteX34" fmla="*/ 1379251 w 1398116"/>
                <a:gd name="connsiteY34" fmla="*/ 197423 h 286239"/>
                <a:gd name="connsiteX35" fmla="*/ 1393069 w 1398116"/>
                <a:gd name="connsiteY35" fmla="*/ 222505 h 286239"/>
                <a:gd name="connsiteX36" fmla="*/ 1343490 w 1398116"/>
                <a:gd name="connsiteY36" fmla="*/ 238262 h 286239"/>
                <a:gd name="connsiteX37" fmla="*/ 1272799 w 1398116"/>
                <a:gd name="connsiteY37" fmla="*/ 165047 h 286239"/>
                <a:gd name="connsiteX38" fmla="*/ 1338689 w 1398116"/>
                <a:gd name="connsiteY38" fmla="*/ 91833 h 286239"/>
                <a:gd name="connsiteX39" fmla="*/ 984990 w 1398116"/>
                <a:gd name="connsiteY39" fmla="*/ 91833 h 286239"/>
                <a:gd name="connsiteX40" fmla="*/ 1001609 w 1398116"/>
                <a:gd name="connsiteY40" fmla="*/ 94665 h 286239"/>
                <a:gd name="connsiteX41" fmla="*/ 994839 w 1398116"/>
                <a:gd name="connsiteY41" fmla="*/ 130425 h 286239"/>
                <a:gd name="connsiteX42" fmla="*/ 979636 w 1398116"/>
                <a:gd name="connsiteY42" fmla="*/ 128179 h 286239"/>
                <a:gd name="connsiteX43" fmla="*/ 948922 w 1398116"/>
                <a:gd name="connsiteY43" fmla="*/ 153814 h 286239"/>
                <a:gd name="connsiteX44" fmla="*/ 948922 w 1398116"/>
                <a:gd name="connsiteY44" fmla="*/ 234938 h 286239"/>
                <a:gd name="connsiteX45" fmla="*/ 907529 w 1398116"/>
                <a:gd name="connsiteY45" fmla="*/ 234938 h 286239"/>
                <a:gd name="connsiteX46" fmla="*/ 907529 w 1398116"/>
                <a:gd name="connsiteY46" fmla="*/ 95219 h 286239"/>
                <a:gd name="connsiteX47" fmla="*/ 941320 w 1398116"/>
                <a:gd name="connsiteY47" fmla="*/ 95219 h 286239"/>
                <a:gd name="connsiteX48" fmla="*/ 944152 w 1398116"/>
                <a:gd name="connsiteY48" fmla="*/ 119716 h 286239"/>
                <a:gd name="connsiteX49" fmla="*/ 945290 w 1398116"/>
                <a:gd name="connsiteY49" fmla="*/ 119716 h 286239"/>
                <a:gd name="connsiteX50" fmla="*/ 984990 w 1398116"/>
                <a:gd name="connsiteY50" fmla="*/ 91833 h 286239"/>
                <a:gd name="connsiteX51" fmla="*/ 714415 w 1398116"/>
                <a:gd name="connsiteY51" fmla="*/ 91833 h 286239"/>
                <a:gd name="connsiteX52" fmla="*/ 755253 w 1398116"/>
                <a:gd name="connsiteY52" fmla="*/ 107898 h 286239"/>
                <a:gd name="connsiteX53" fmla="*/ 736388 w 1398116"/>
                <a:gd name="connsiteY53" fmla="*/ 133534 h 286239"/>
                <a:gd name="connsiteX54" fmla="*/ 716969 w 1398116"/>
                <a:gd name="connsiteY54" fmla="*/ 125378 h 286239"/>
                <a:gd name="connsiteX55" fmla="*/ 684286 w 1398116"/>
                <a:gd name="connsiteY55" fmla="*/ 165078 h 286239"/>
                <a:gd name="connsiteX56" fmla="*/ 715553 w 1398116"/>
                <a:gd name="connsiteY56" fmla="*/ 204778 h 286239"/>
                <a:gd name="connsiteX57" fmla="*/ 740605 w 1398116"/>
                <a:gd name="connsiteY57" fmla="*/ 194653 h 286239"/>
                <a:gd name="connsiteX58" fmla="*/ 757223 w 1398116"/>
                <a:gd name="connsiteY58" fmla="*/ 220843 h 286239"/>
                <a:gd name="connsiteX59" fmla="*/ 710753 w 1398116"/>
                <a:gd name="connsiteY59" fmla="*/ 238293 h 286239"/>
                <a:gd name="connsiteX60" fmla="*/ 641755 w 1398116"/>
                <a:gd name="connsiteY60" fmla="*/ 165078 h 286239"/>
                <a:gd name="connsiteX61" fmla="*/ 714415 w 1398116"/>
                <a:gd name="connsiteY61" fmla="*/ 91864 h 286239"/>
                <a:gd name="connsiteX62" fmla="*/ 565186 w 1398116"/>
                <a:gd name="connsiteY62" fmla="*/ 91833 h 286239"/>
                <a:gd name="connsiteX63" fmla="*/ 633076 w 1398116"/>
                <a:gd name="connsiteY63" fmla="*/ 165047 h 286239"/>
                <a:gd name="connsiteX64" fmla="*/ 565186 w 1398116"/>
                <a:gd name="connsiteY64" fmla="*/ 238262 h 286239"/>
                <a:gd name="connsiteX65" fmla="*/ 497019 w 1398116"/>
                <a:gd name="connsiteY65" fmla="*/ 165047 h 286239"/>
                <a:gd name="connsiteX66" fmla="*/ 565186 w 1398116"/>
                <a:gd name="connsiteY66" fmla="*/ 91833 h 286239"/>
                <a:gd name="connsiteX67" fmla="*/ 1067437 w 1398116"/>
                <a:gd name="connsiteY67" fmla="*/ 91802 h 286239"/>
                <a:gd name="connsiteX68" fmla="*/ 1122924 w 1398116"/>
                <a:gd name="connsiteY68" fmla="*/ 154891 h 286239"/>
                <a:gd name="connsiteX69" fmla="*/ 1122924 w 1398116"/>
                <a:gd name="connsiteY69" fmla="*/ 234876 h 286239"/>
                <a:gd name="connsiteX70" fmla="*/ 1089133 w 1398116"/>
                <a:gd name="connsiteY70" fmla="*/ 234876 h 286239"/>
                <a:gd name="connsiteX71" fmla="*/ 1086025 w 1398116"/>
                <a:gd name="connsiteY71" fmla="*/ 220504 h 286239"/>
                <a:gd name="connsiteX72" fmla="*/ 1085194 w 1398116"/>
                <a:gd name="connsiteY72" fmla="*/ 220504 h 286239"/>
                <a:gd name="connsiteX73" fmla="*/ 1044355 w 1398116"/>
                <a:gd name="connsiteY73" fmla="*/ 238231 h 286239"/>
                <a:gd name="connsiteX74" fmla="*/ 1002963 w 1398116"/>
                <a:gd name="connsiteY74" fmla="*/ 195976 h 286239"/>
                <a:gd name="connsiteX75" fmla="*/ 1021555 w 1398116"/>
                <a:gd name="connsiteY75" fmla="*/ 161620 h 286239"/>
                <a:gd name="connsiteX76" fmla="*/ 1081521 w 1398116"/>
                <a:gd name="connsiteY76" fmla="*/ 145015 h 286239"/>
                <a:gd name="connsiteX77" fmla="*/ 1081532 w 1398116"/>
                <a:gd name="connsiteY77" fmla="*/ 145043 h 286239"/>
                <a:gd name="connsiteX78" fmla="*/ 1081532 w 1398116"/>
                <a:gd name="connsiteY78" fmla="*/ 145012 h 286239"/>
                <a:gd name="connsiteX79" fmla="*/ 1081521 w 1398116"/>
                <a:gd name="connsiteY79" fmla="*/ 145015 h 286239"/>
                <a:gd name="connsiteX80" fmla="*/ 1075831 w 1398116"/>
                <a:gd name="connsiteY80" fmla="*/ 130252 h 286239"/>
                <a:gd name="connsiteX81" fmla="*/ 1059558 w 1398116"/>
                <a:gd name="connsiteY81" fmla="*/ 124763 h 286239"/>
                <a:gd name="connsiteX82" fmla="*/ 1022382 w 1398116"/>
                <a:gd name="connsiteY82" fmla="*/ 137442 h 286239"/>
                <a:gd name="connsiteX83" fmla="*/ 1007733 w 1398116"/>
                <a:gd name="connsiteY83" fmla="*/ 110114 h 286239"/>
                <a:gd name="connsiteX84" fmla="*/ 1067437 w 1398116"/>
                <a:gd name="connsiteY84" fmla="*/ 91802 h 286239"/>
                <a:gd name="connsiteX85" fmla="*/ 441346 w 1398116"/>
                <a:gd name="connsiteY85" fmla="*/ 47886 h 286239"/>
                <a:gd name="connsiteX86" fmla="*/ 441377 w 1398116"/>
                <a:gd name="connsiteY86" fmla="*/ 47886 h 286239"/>
                <a:gd name="connsiteX87" fmla="*/ 495725 w 1398116"/>
                <a:gd name="connsiteY87" fmla="*/ 71830 h 286239"/>
                <a:gd name="connsiteX88" fmla="*/ 472921 w 1398116"/>
                <a:gd name="connsiteY88" fmla="*/ 97465 h 286239"/>
                <a:gd name="connsiteX89" fmla="*/ 441931 w 1398116"/>
                <a:gd name="connsiteY89" fmla="*/ 83647 h 286239"/>
                <a:gd name="connsiteX90" fmla="*/ 396291 w 1398116"/>
                <a:gd name="connsiteY90" fmla="*/ 142797 h 286239"/>
                <a:gd name="connsiteX91" fmla="*/ 440792 w 1398116"/>
                <a:gd name="connsiteY91" fmla="*/ 202501 h 286239"/>
                <a:gd name="connsiteX92" fmla="*/ 475722 w 1398116"/>
                <a:gd name="connsiteY92" fmla="*/ 186159 h 286239"/>
                <a:gd name="connsiteX93" fmla="*/ 498526 w 1398116"/>
                <a:gd name="connsiteY93" fmla="*/ 211241 h 286239"/>
                <a:gd name="connsiteX94" fmla="*/ 440238 w 1398116"/>
                <a:gd name="connsiteY94" fmla="*/ 238293 h 286239"/>
                <a:gd name="connsiteX95" fmla="*/ 353760 w 1398116"/>
                <a:gd name="connsiteY95" fmla="*/ 144213 h 286239"/>
                <a:gd name="connsiteX96" fmla="*/ 441346 w 1398116"/>
                <a:gd name="connsiteY96" fmla="*/ 47886 h 286239"/>
                <a:gd name="connsiteX97" fmla="*/ 767656 w 1398116"/>
                <a:gd name="connsiteY97" fmla="*/ 37484 h 286239"/>
                <a:gd name="connsiteX98" fmla="*/ 809048 w 1398116"/>
                <a:gd name="connsiteY98" fmla="*/ 37484 h 286239"/>
                <a:gd name="connsiteX99" fmla="*/ 809048 w 1398116"/>
                <a:gd name="connsiteY99" fmla="*/ 85924 h 286239"/>
                <a:gd name="connsiteX100" fmla="*/ 807079 w 1398116"/>
                <a:gd name="connsiteY100" fmla="*/ 111006 h 286239"/>
                <a:gd name="connsiteX101" fmla="*/ 850164 w 1398116"/>
                <a:gd name="connsiteY101" fmla="*/ 91864 h 286239"/>
                <a:gd name="connsiteX102" fmla="*/ 893526 w 1398116"/>
                <a:gd name="connsiteY102" fmla="*/ 148182 h 286239"/>
                <a:gd name="connsiteX103" fmla="*/ 893526 w 1398116"/>
                <a:gd name="connsiteY103" fmla="*/ 234938 h 286239"/>
                <a:gd name="connsiteX104" fmla="*/ 852134 w 1398116"/>
                <a:gd name="connsiteY104" fmla="*/ 234938 h 286239"/>
                <a:gd name="connsiteX105" fmla="*/ 852134 w 1398116"/>
                <a:gd name="connsiteY105" fmla="*/ 153537 h 286239"/>
                <a:gd name="connsiteX106" fmla="*/ 834961 w 1398116"/>
                <a:gd name="connsiteY106" fmla="*/ 127071 h 286239"/>
                <a:gd name="connsiteX107" fmla="*/ 809048 w 1398116"/>
                <a:gd name="connsiteY107" fmla="*/ 140581 h 286239"/>
                <a:gd name="connsiteX108" fmla="*/ 809048 w 1398116"/>
                <a:gd name="connsiteY108" fmla="*/ 234938 h 286239"/>
                <a:gd name="connsiteX109" fmla="*/ 767656 w 1398116"/>
                <a:gd name="connsiteY109" fmla="*/ 234938 h 286239"/>
                <a:gd name="connsiteX110" fmla="*/ 161077 w 1398116"/>
                <a:gd name="connsiteY110" fmla="*/ 0 h 286239"/>
                <a:gd name="connsiteX111" fmla="*/ 288271 w 1398116"/>
                <a:gd name="connsiteY111" fmla="*/ 143105 h 286239"/>
                <a:gd name="connsiteX112" fmla="*/ 161077 w 1398116"/>
                <a:gd name="connsiteY112" fmla="*/ 286209 h 286239"/>
                <a:gd name="connsiteX113" fmla="*/ 161077 w 1398116"/>
                <a:gd name="connsiteY113" fmla="*/ 238385 h 286239"/>
                <a:gd name="connsiteX114" fmla="*/ 240939 w 1398116"/>
                <a:gd name="connsiteY114" fmla="*/ 143105 h 286239"/>
                <a:gd name="connsiteX115" fmla="*/ 161077 w 1398116"/>
                <a:gd name="connsiteY115" fmla="*/ 47825 h 286239"/>
                <a:gd name="connsiteX116" fmla="*/ 127194 w 1398116"/>
                <a:gd name="connsiteY116" fmla="*/ 0 h 286239"/>
                <a:gd name="connsiteX117" fmla="*/ 127194 w 1398116"/>
                <a:gd name="connsiteY117" fmla="*/ 47825 h 286239"/>
                <a:gd name="connsiteX118" fmla="*/ 47332 w 1398116"/>
                <a:gd name="connsiteY118" fmla="*/ 143105 h 286239"/>
                <a:gd name="connsiteX119" fmla="*/ 47332 w 1398116"/>
                <a:gd name="connsiteY119" fmla="*/ 143135 h 286239"/>
                <a:gd name="connsiteX120" fmla="*/ 127194 w 1398116"/>
                <a:gd name="connsiteY120" fmla="*/ 238415 h 286239"/>
                <a:gd name="connsiteX121" fmla="*/ 127194 w 1398116"/>
                <a:gd name="connsiteY121" fmla="*/ 286239 h 286239"/>
                <a:gd name="connsiteX122" fmla="*/ 0 w 1398116"/>
                <a:gd name="connsiteY122" fmla="*/ 143135 h 286239"/>
                <a:gd name="connsiteX123" fmla="*/ 127194 w 1398116"/>
                <a:gd name="connsiteY123" fmla="*/ 0 h 28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398116" h="286239">
                  <a:moveTo>
                    <a:pt x="1081532" y="169848"/>
                  </a:moveTo>
                  <a:cubicBezTo>
                    <a:pt x="1051957" y="173787"/>
                    <a:pt x="1042386" y="182250"/>
                    <a:pt x="1042386" y="192930"/>
                  </a:cubicBezTo>
                  <a:cubicBezTo>
                    <a:pt x="1042386" y="201947"/>
                    <a:pt x="1048572" y="206163"/>
                    <a:pt x="1058451" y="206163"/>
                  </a:cubicBezTo>
                  <a:lnTo>
                    <a:pt x="1058451" y="206193"/>
                  </a:lnTo>
                  <a:cubicBezTo>
                    <a:pt x="1068022" y="206193"/>
                    <a:pt x="1074238" y="201670"/>
                    <a:pt x="1081532" y="194345"/>
                  </a:cubicBezTo>
                  <a:close/>
                  <a:moveTo>
                    <a:pt x="565186" y="125347"/>
                  </a:moveTo>
                  <a:cubicBezTo>
                    <a:pt x="548291" y="125347"/>
                    <a:pt x="539551" y="140827"/>
                    <a:pt x="539551" y="165047"/>
                  </a:cubicBezTo>
                  <a:cubicBezTo>
                    <a:pt x="539551" y="189268"/>
                    <a:pt x="548013" y="204778"/>
                    <a:pt x="565186" y="204778"/>
                  </a:cubicBezTo>
                  <a:cubicBezTo>
                    <a:pt x="582082" y="204778"/>
                    <a:pt x="590822" y="189298"/>
                    <a:pt x="590822" y="165047"/>
                  </a:cubicBezTo>
                  <a:cubicBezTo>
                    <a:pt x="590822" y="140797"/>
                    <a:pt x="582082" y="125347"/>
                    <a:pt x="565186" y="125347"/>
                  </a:cubicBezTo>
                  <a:close/>
                  <a:moveTo>
                    <a:pt x="1339520" y="123378"/>
                  </a:moveTo>
                  <a:cubicBezTo>
                    <a:pt x="1326564" y="123378"/>
                    <a:pt x="1315300" y="132118"/>
                    <a:pt x="1312468" y="150706"/>
                  </a:cubicBezTo>
                  <a:lnTo>
                    <a:pt x="1362878" y="150706"/>
                  </a:lnTo>
                  <a:lnTo>
                    <a:pt x="1362909" y="150706"/>
                  </a:lnTo>
                  <a:cubicBezTo>
                    <a:pt x="1362909" y="134642"/>
                    <a:pt x="1356139" y="123378"/>
                    <a:pt x="1339520" y="123378"/>
                  </a:cubicBezTo>
                  <a:close/>
                  <a:moveTo>
                    <a:pt x="1219558" y="91864"/>
                  </a:moveTo>
                  <a:cubicBezTo>
                    <a:pt x="1249964" y="91864"/>
                    <a:pt x="1262920" y="113284"/>
                    <a:pt x="1262920" y="148183"/>
                  </a:cubicBezTo>
                  <a:lnTo>
                    <a:pt x="1262920" y="234938"/>
                  </a:lnTo>
                  <a:lnTo>
                    <a:pt x="1221528" y="234938"/>
                  </a:lnTo>
                  <a:lnTo>
                    <a:pt x="1221528" y="153538"/>
                  </a:lnTo>
                  <a:cubicBezTo>
                    <a:pt x="1221528" y="133257"/>
                    <a:pt x="1216173" y="127071"/>
                    <a:pt x="1204355" y="127071"/>
                  </a:cubicBezTo>
                  <a:cubicBezTo>
                    <a:pt x="1193922" y="127071"/>
                    <a:pt x="1187460" y="131872"/>
                    <a:pt x="1178443" y="140582"/>
                  </a:cubicBezTo>
                  <a:lnTo>
                    <a:pt x="1178443" y="234938"/>
                  </a:lnTo>
                  <a:lnTo>
                    <a:pt x="1137050" y="234938"/>
                  </a:lnTo>
                  <a:lnTo>
                    <a:pt x="1137050" y="95219"/>
                  </a:lnTo>
                  <a:lnTo>
                    <a:pt x="1170810" y="95219"/>
                  </a:lnTo>
                  <a:lnTo>
                    <a:pt x="1173641" y="112976"/>
                  </a:lnTo>
                  <a:lnTo>
                    <a:pt x="1174780" y="112976"/>
                  </a:lnTo>
                  <a:cubicBezTo>
                    <a:pt x="1186598" y="101712"/>
                    <a:pt x="1200693" y="91864"/>
                    <a:pt x="1219558" y="91864"/>
                  </a:cubicBezTo>
                  <a:close/>
                  <a:moveTo>
                    <a:pt x="1338689" y="91833"/>
                  </a:moveTo>
                  <a:cubicBezTo>
                    <a:pt x="1378420" y="91833"/>
                    <a:pt x="1398116" y="120854"/>
                    <a:pt x="1398116" y="158861"/>
                  </a:cubicBezTo>
                  <a:cubicBezTo>
                    <a:pt x="1398116" y="166186"/>
                    <a:pt x="1397285" y="172957"/>
                    <a:pt x="1396423" y="176311"/>
                  </a:cubicBezTo>
                  <a:lnTo>
                    <a:pt x="1312776" y="176311"/>
                  </a:lnTo>
                  <a:cubicBezTo>
                    <a:pt x="1316439" y="197423"/>
                    <a:pt x="1330534" y="206717"/>
                    <a:pt x="1349122" y="206717"/>
                  </a:cubicBezTo>
                  <a:cubicBezTo>
                    <a:pt x="1359555" y="206717"/>
                    <a:pt x="1369126" y="203609"/>
                    <a:pt x="1379251" y="197423"/>
                  </a:cubicBezTo>
                  <a:lnTo>
                    <a:pt x="1393069" y="222505"/>
                  </a:lnTo>
                  <a:cubicBezTo>
                    <a:pt x="1378697" y="232353"/>
                    <a:pt x="1360109" y="238262"/>
                    <a:pt x="1343490" y="238262"/>
                  </a:cubicBezTo>
                  <a:cubicBezTo>
                    <a:pt x="1303482" y="238262"/>
                    <a:pt x="1272799" y="211210"/>
                    <a:pt x="1272799" y="165047"/>
                  </a:cubicBezTo>
                  <a:cubicBezTo>
                    <a:pt x="1272799" y="118885"/>
                    <a:pt x="1305175" y="91833"/>
                    <a:pt x="1338689" y="91833"/>
                  </a:cubicBezTo>
                  <a:close/>
                  <a:moveTo>
                    <a:pt x="984990" y="91833"/>
                  </a:moveTo>
                  <a:cubicBezTo>
                    <a:pt x="992869" y="91833"/>
                    <a:pt x="997670" y="92972"/>
                    <a:pt x="1001609" y="94665"/>
                  </a:cubicBezTo>
                  <a:lnTo>
                    <a:pt x="994839" y="130425"/>
                  </a:lnTo>
                  <a:cubicBezTo>
                    <a:pt x="989761" y="129010"/>
                    <a:pt x="985545" y="128179"/>
                    <a:pt x="979636" y="128179"/>
                  </a:cubicBezTo>
                  <a:cubicBezTo>
                    <a:pt x="969203" y="128179"/>
                    <a:pt x="956246" y="134949"/>
                    <a:pt x="948922" y="153814"/>
                  </a:cubicBezTo>
                  <a:lnTo>
                    <a:pt x="948922" y="234938"/>
                  </a:lnTo>
                  <a:lnTo>
                    <a:pt x="907529" y="234938"/>
                  </a:lnTo>
                  <a:lnTo>
                    <a:pt x="907529" y="95219"/>
                  </a:lnTo>
                  <a:lnTo>
                    <a:pt x="941320" y="95219"/>
                  </a:lnTo>
                  <a:lnTo>
                    <a:pt x="944152" y="119716"/>
                  </a:lnTo>
                  <a:lnTo>
                    <a:pt x="945290" y="119716"/>
                  </a:lnTo>
                  <a:cubicBezTo>
                    <a:pt x="955446" y="100850"/>
                    <a:pt x="970649" y="91833"/>
                    <a:pt x="984990" y="91833"/>
                  </a:cubicBezTo>
                  <a:close/>
                  <a:moveTo>
                    <a:pt x="714415" y="91833"/>
                  </a:moveTo>
                  <a:cubicBezTo>
                    <a:pt x="731588" y="91833"/>
                    <a:pt x="745960" y="98327"/>
                    <a:pt x="755253" y="107898"/>
                  </a:cubicBezTo>
                  <a:lnTo>
                    <a:pt x="736388" y="133534"/>
                  </a:lnTo>
                  <a:cubicBezTo>
                    <a:pt x="729618" y="127902"/>
                    <a:pt x="723432" y="125378"/>
                    <a:pt x="716969" y="125378"/>
                  </a:cubicBezTo>
                  <a:cubicBezTo>
                    <a:pt x="696966" y="125378"/>
                    <a:pt x="684286" y="140858"/>
                    <a:pt x="684286" y="165078"/>
                  </a:cubicBezTo>
                  <a:cubicBezTo>
                    <a:pt x="684286" y="189298"/>
                    <a:pt x="697519" y="204778"/>
                    <a:pt x="715553" y="204778"/>
                  </a:cubicBezTo>
                  <a:cubicBezTo>
                    <a:pt x="725679" y="204778"/>
                    <a:pt x="733865" y="199978"/>
                    <a:pt x="740605" y="194653"/>
                  </a:cubicBezTo>
                  <a:lnTo>
                    <a:pt x="757223" y="220843"/>
                  </a:lnTo>
                  <a:cubicBezTo>
                    <a:pt x="743713" y="232661"/>
                    <a:pt x="725956" y="238293"/>
                    <a:pt x="710753" y="238293"/>
                  </a:cubicBezTo>
                  <a:cubicBezTo>
                    <a:pt x="671884" y="238293"/>
                    <a:pt x="641755" y="211518"/>
                    <a:pt x="641755" y="165078"/>
                  </a:cubicBezTo>
                  <a:cubicBezTo>
                    <a:pt x="641755" y="118639"/>
                    <a:pt x="675823" y="91864"/>
                    <a:pt x="714415" y="91864"/>
                  </a:cubicBezTo>
                  <a:close/>
                  <a:moveTo>
                    <a:pt x="565186" y="91833"/>
                  </a:moveTo>
                  <a:cubicBezTo>
                    <a:pt x="600393" y="91833"/>
                    <a:pt x="633076" y="118608"/>
                    <a:pt x="633076" y="165047"/>
                  </a:cubicBezTo>
                  <a:cubicBezTo>
                    <a:pt x="633076" y="211487"/>
                    <a:pt x="600393" y="238262"/>
                    <a:pt x="565186" y="238262"/>
                  </a:cubicBezTo>
                  <a:cubicBezTo>
                    <a:pt x="529979" y="238262"/>
                    <a:pt x="497019" y="211487"/>
                    <a:pt x="497019" y="165047"/>
                  </a:cubicBezTo>
                  <a:cubicBezTo>
                    <a:pt x="497019" y="118608"/>
                    <a:pt x="529702" y="91833"/>
                    <a:pt x="565186" y="91833"/>
                  </a:cubicBezTo>
                  <a:close/>
                  <a:moveTo>
                    <a:pt x="1067437" y="91802"/>
                  </a:moveTo>
                  <a:cubicBezTo>
                    <a:pt x="1103197" y="91802"/>
                    <a:pt x="1122924" y="112083"/>
                    <a:pt x="1122924" y="154891"/>
                  </a:cubicBezTo>
                  <a:lnTo>
                    <a:pt x="1122924" y="234876"/>
                  </a:lnTo>
                  <a:lnTo>
                    <a:pt x="1089133" y="234876"/>
                  </a:lnTo>
                  <a:lnTo>
                    <a:pt x="1086025" y="220504"/>
                  </a:lnTo>
                  <a:lnTo>
                    <a:pt x="1085194" y="220504"/>
                  </a:lnTo>
                  <a:cubicBezTo>
                    <a:pt x="1073376" y="230937"/>
                    <a:pt x="1060112" y="238231"/>
                    <a:pt x="1044355" y="238231"/>
                  </a:cubicBezTo>
                  <a:cubicBezTo>
                    <a:pt x="1018997" y="238231"/>
                    <a:pt x="1002963" y="219642"/>
                    <a:pt x="1002963" y="195976"/>
                  </a:cubicBezTo>
                  <a:cubicBezTo>
                    <a:pt x="1002963" y="181327"/>
                    <a:pt x="1008810" y="169994"/>
                    <a:pt x="1021555" y="161620"/>
                  </a:cubicBezTo>
                  <a:lnTo>
                    <a:pt x="1081521" y="145015"/>
                  </a:lnTo>
                  <a:lnTo>
                    <a:pt x="1081532" y="145043"/>
                  </a:lnTo>
                  <a:lnTo>
                    <a:pt x="1081532" y="145012"/>
                  </a:lnTo>
                  <a:lnTo>
                    <a:pt x="1081521" y="145015"/>
                  </a:lnTo>
                  <a:lnTo>
                    <a:pt x="1075831" y="130252"/>
                  </a:lnTo>
                  <a:cubicBezTo>
                    <a:pt x="1072307" y="126732"/>
                    <a:pt x="1067021" y="124763"/>
                    <a:pt x="1059558" y="124763"/>
                  </a:cubicBezTo>
                  <a:cubicBezTo>
                    <a:pt x="1047741" y="124763"/>
                    <a:pt x="1035893" y="129563"/>
                    <a:pt x="1022382" y="137442"/>
                  </a:cubicBezTo>
                  <a:lnTo>
                    <a:pt x="1007733" y="110114"/>
                  </a:lnTo>
                  <a:cubicBezTo>
                    <a:pt x="1025460" y="99404"/>
                    <a:pt x="1045463" y="91802"/>
                    <a:pt x="1067437" y="91802"/>
                  </a:cubicBezTo>
                  <a:close/>
                  <a:moveTo>
                    <a:pt x="441346" y="47886"/>
                  </a:moveTo>
                  <a:lnTo>
                    <a:pt x="441377" y="47886"/>
                  </a:lnTo>
                  <a:cubicBezTo>
                    <a:pt x="464181" y="47886"/>
                    <a:pt x="483354" y="59150"/>
                    <a:pt x="495725" y="71830"/>
                  </a:cubicBezTo>
                  <a:lnTo>
                    <a:pt x="472921" y="97465"/>
                  </a:lnTo>
                  <a:cubicBezTo>
                    <a:pt x="463627" y="89002"/>
                    <a:pt x="454610" y="83647"/>
                    <a:pt x="441931" y="83647"/>
                  </a:cubicBezTo>
                  <a:cubicBezTo>
                    <a:pt x="416295" y="83647"/>
                    <a:pt x="396291" y="105897"/>
                    <a:pt x="396291" y="142797"/>
                  </a:cubicBezTo>
                  <a:cubicBezTo>
                    <a:pt x="396291" y="179697"/>
                    <a:pt x="413741" y="202501"/>
                    <a:pt x="440792" y="202501"/>
                  </a:cubicBezTo>
                  <a:cubicBezTo>
                    <a:pt x="455718" y="202501"/>
                    <a:pt x="466704" y="196038"/>
                    <a:pt x="475722" y="186159"/>
                  </a:cubicBezTo>
                  <a:lnTo>
                    <a:pt x="498526" y="211241"/>
                  </a:lnTo>
                  <a:cubicBezTo>
                    <a:pt x="483323" y="228998"/>
                    <a:pt x="463042" y="238293"/>
                    <a:pt x="440238" y="238293"/>
                  </a:cubicBezTo>
                  <a:cubicBezTo>
                    <a:pt x="392629" y="238293"/>
                    <a:pt x="353760" y="205886"/>
                    <a:pt x="353760" y="144213"/>
                  </a:cubicBezTo>
                  <a:cubicBezTo>
                    <a:pt x="353760" y="82539"/>
                    <a:pt x="394045" y="47886"/>
                    <a:pt x="441346" y="47886"/>
                  </a:cubicBezTo>
                  <a:close/>
                  <a:moveTo>
                    <a:pt x="767656" y="37484"/>
                  </a:moveTo>
                  <a:lnTo>
                    <a:pt x="809048" y="37484"/>
                  </a:lnTo>
                  <a:lnTo>
                    <a:pt x="809048" y="85924"/>
                  </a:lnTo>
                  <a:lnTo>
                    <a:pt x="807079" y="111006"/>
                  </a:lnTo>
                  <a:cubicBezTo>
                    <a:pt x="817512" y="101712"/>
                    <a:pt x="831299" y="91864"/>
                    <a:pt x="850164" y="91864"/>
                  </a:cubicBezTo>
                  <a:cubicBezTo>
                    <a:pt x="880570" y="91864"/>
                    <a:pt x="893526" y="113284"/>
                    <a:pt x="893526" y="148182"/>
                  </a:cubicBezTo>
                  <a:lnTo>
                    <a:pt x="893526" y="234938"/>
                  </a:lnTo>
                  <a:lnTo>
                    <a:pt x="852134" y="234938"/>
                  </a:lnTo>
                  <a:lnTo>
                    <a:pt x="852134" y="153537"/>
                  </a:lnTo>
                  <a:cubicBezTo>
                    <a:pt x="852134" y="133256"/>
                    <a:pt x="846779" y="127071"/>
                    <a:pt x="834961" y="127071"/>
                  </a:cubicBezTo>
                  <a:cubicBezTo>
                    <a:pt x="824528" y="127071"/>
                    <a:pt x="818066" y="131872"/>
                    <a:pt x="809048" y="140581"/>
                  </a:cubicBezTo>
                  <a:lnTo>
                    <a:pt x="809048" y="234938"/>
                  </a:lnTo>
                  <a:lnTo>
                    <a:pt x="767656" y="234938"/>
                  </a:lnTo>
                  <a:close/>
                  <a:moveTo>
                    <a:pt x="161077" y="0"/>
                  </a:moveTo>
                  <a:cubicBezTo>
                    <a:pt x="232691" y="8402"/>
                    <a:pt x="288271" y="69245"/>
                    <a:pt x="288271" y="143105"/>
                  </a:cubicBezTo>
                  <a:cubicBezTo>
                    <a:pt x="288271" y="216965"/>
                    <a:pt x="232691" y="277808"/>
                    <a:pt x="161077" y="286209"/>
                  </a:cubicBezTo>
                  <a:lnTo>
                    <a:pt x="161077" y="238385"/>
                  </a:lnTo>
                  <a:cubicBezTo>
                    <a:pt x="206471" y="230383"/>
                    <a:pt x="240939" y="190776"/>
                    <a:pt x="240939" y="143105"/>
                  </a:cubicBezTo>
                  <a:cubicBezTo>
                    <a:pt x="240939" y="95434"/>
                    <a:pt x="206440" y="55857"/>
                    <a:pt x="161077" y="47825"/>
                  </a:cubicBezTo>
                  <a:close/>
                  <a:moveTo>
                    <a:pt x="127194" y="0"/>
                  </a:moveTo>
                  <a:lnTo>
                    <a:pt x="127194" y="47825"/>
                  </a:lnTo>
                  <a:cubicBezTo>
                    <a:pt x="81801" y="55826"/>
                    <a:pt x="47332" y="95434"/>
                    <a:pt x="47332" y="143105"/>
                  </a:cubicBezTo>
                  <a:lnTo>
                    <a:pt x="47332" y="143135"/>
                  </a:lnTo>
                  <a:cubicBezTo>
                    <a:pt x="47332" y="190806"/>
                    <a:pt x="81831" y="230383"/>
                    <a:pt x="127194" y="238415"/>
                  </a:cubicBezTo>
                  <a:lnTo>
                    <a:pt x="127194" y="286239"/>
                  </a:lnTo>
                  <a:cubicBezTo>
                    <a:pt x="55580" y="277838"/>
                    <a:pt x="0" y="217026"/>
                    <a:pt x="0" y="143135"/>
                  </a:cubicBezTo>
                  <a:cubicBezTo>
                    <a:pt x="0" y="69244"/>
                    <a:pt x="55580" y="8402"/>
                    <a:pt x="12719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8D3959C-1120-D596-4AD5-E577361B0A17}"/>
                </a:ext>
              </a:extLst>
            </p:cNvPr>
            <p:cNvSpPr/>
            <p:nvPr/>
          </p:nvSpPr>
          <p:spPr>
            <a:xfrm>
              <a:off x="699399" y="6147913"/>
              <a:ext cx="83616" cy="288086"/>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2" name="Title 1"/>
          <p:cNvSpPr>
            <a:spLocks noGrp="1"/>
          </p:cNvSpPr>
          <p:nvPr>
            <p:ph type="ctrTitle"/>
          </p:nvPr>
        </p:nvSpPr>
        <p:spPr>
          <a:xfrm>
            <a:off x="612774" y="2869002"/>
            <a:ext cx="7449676" cy="569387"/>
          </a:xfrm>
          <a:noFill/>
        </p:spPr>
        <p:txBody>
          <a:bodyPr vert="horz" wrap="square" lIns="0" tIns="0" rIns="0" bIns="0" rtlCol="0" anchor="b" anchorCtr="0">
            <a:spAutoFit/>
          </a:bodyPr>
          <a:lstStyle>
            <a:lvl1pPr>
              <a:defRPr lang="en-GB" sz="4000">
                <a:solidFill>
                  <a:schemeClr val="tx1"/>
                </a:solidFill>
                <a:latin typeface="Source Sans Pro SemiBold" panose="020B0603030403020204" pitchFamily="34" charset="0"/>
              </a:defRPr>
            </a:lvl1pPr>
          </a:lstStyle>
          <a:p>
            <a:pPr lvl="0">
              <a:lnSpc>
                <a:spcPct val="90000"/>
              </a:lnSpc>
            </a:pPr>
            <a:r>
              <a:rPr lang="en-US"/>
              <a:t>Click to edit Master title style</a:t>
            </a:r>
            <a:endParaRPr lang="en-GB" dirty="0"/>
          </a:p>
        </p:txBody>
      </p:sp>
      <p:sp>
        <p:nvSpPr>
          <p:cNvPr id="3" name="Subtitle 2"/>
          <p:cNvSpPr>
            <a:spLocks noGrp="1"/>
          </p:cNvSpPr>
          <p:nvPr>
            <p:ph type="subTitle" idx="1"/>
          </p:nvPr>
        </p:nvSpPr>
        <p:spPr>
          <a:xfrm>
            <a:off x="612773" y="3616316"/>
            <a:ext cx="7449676" cy="1398135"/>
          </a:xfrm>
          <a:prstGeom prst="rect">
            <a:avLst/>
          </a:prstGeom>
        </p:spPr>
        <p:txBody>
          <a:bodyPr vert="horz" lIns="0" tIns="0" rIns="0" bIns="0" rtlCol="0">
            <a:normAutofit/>
          </a:bodyPr>
          <a:lstStyle>
            <a:lvl1pPr marL="0" indent="0">
              <a:buNone/>
              <a:defRPr lang="en-US" b="0">
                <a:solidFill>
                  <a:schemeClr val="tx1"/>
                </a:solidFill>
              </a:defRPr>
            </a:lvl1pPr>
          </a:lstStyle>
          <a:p>
            <a:pPr lvl="0">
              <a:lnSpc>
                <a:spcPct val="100000"/>
              </a:lnSpc>
              <a:spcBef>
                <a:spcPts val="0"/>
              </a:spcBef>
            </a:pPr>
            <a:r>
              <a:rPr lang="en-US"/>
              <a:t>Click to edit Master subtitle style</a:t>
            </a:r>
            <a:endParaRPr lang="en-US" dirty="0"/>
          </a:p>
        </p:txBody>
      </p:sp>
    </p:spTree>
    <p:extLst>
      <p:ext uri="{BB962C8B-B14F-4D97-AF65-F5344CB8AC3E}">
        <p14:creationId xmlns:p14="http://schemas.microsoft.com/office/powerpoint/2010/main" val="2311589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solidFill>
          <a:srgbClr val="F5F5F5"/>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5DA4969-B1C4-B9F9-2830-9148D17A96A3}"/>
              </a:ext>
              <a:ext uri="{C183D7F6-B498-43B3-948B-1728B52AA6E4}">
                <adec:decorative xmlns:adec="http://schemas.microsoft.com/office/drawing/2017/decorative" val="1"/>
              </a:ext>
            </a:extLst>
          </p:cNvPr>
          <p:cNvSpPr>
            <a:spLocks noGrp="1"/>
          </p:cNvSpPr>
          <p:nvPr>
            <p:ph type="pic" sz="quarter" idx="10" hasCustomPrompt="1"/>
          </p:nvPr>
        </p:nvSpPr>
        <p:spPr>
          <a:xfrm>
            <a:off x="4731657" y="0"/>
            <a:ext cx="7460342" cy="6858000"/>
          </a:xfrm>
          <a:custGeom>
            <a:avLst/>
            <a:gdLst>
              <a:gd name="connsiteX0" fmla="*/ 2553198 w 7460342"/>
              <a:gd name="connsiteY0" fmla="*/ 4591936 h 6858000"/>
              <a:gd name="connsiteX1" fmla="*/ 3181483 w 7460342"/>
              <a:gd name="connsiteY1" fmla="*/ 5220589 h 6858000"/>
              <a:gd name="connsiteX2" fmla="*/ 2553198 w 7460342"/>
              <a:gd name="connsiteY2" fmla="*/ 5849241 h 6858000"/>
              <a:gd name="connsiteX3" fmla="*/ 1924056 w 7460342"/>
              <a:gd name="connsiteY3" fmla="*/ 5220589 h 6858000"/>
              <a:gd name="connsiteX4" fmla="*/ 0 w 7460342"/>
              <a:gd name="connsiteY4" fmla="*/ 1948580 h 6858000"/>
              <a:gd name="connsiteX5" fmla="*/ 3006681 w 7460342"/>
              <a:gd name="connsiteY5" fmla="*/ 1948580 h 6858000"/>
              <a:gd name="connsiteX6" fmla="*/ 3006681 w 7460342"/>
              <a:gd name="connsiteY6" fmla="*/ 2525295 h 6858000"/>
              <a:gd name="connsiteX7" fmla="*/ 0 w 7460342"/>
              <a:gd name="connsiteY7" fmla="*/ 2525295 h 6858000"/>
              <a:gd name="connsiteX8" fmla="*/ 3550076 w 7460342"/>
              <a:gd name="connsiteY8" fmla="*/ 0 h 6858000"/>
              <a:gd name="connsiteX9" fmla="*/ 7460342 w 7460342"/>
              <a:gd name="connsiteY9" fmla="*/ 0 h 6858000"/>
              <a:gd name="connsiteX10" fmla="*/ 7460342 w 7460342"/>
              <a:gd name="connsiteY10" fmla="*/ 6858000 h 6858000"/>
              <a:gd name="connsiteX11" fmla="*/ 3550076 w 7460342"/>
              <a:gd name="connsiteY11" fmla="*/ 6858000 h 6858000"/>
              <a:gd name="connsiteX12" fmla="*/ 3550076 w 7460342"/>
              <a:gd name="connsiteY12" fmla="*/ 3988763 h 6858000"/>
              <a:gd name="connsiteX13" fmla="*/ 2981078 w 7460342"/>
              <a:gd name="connsiteY13" fmla="*/ 3988763 h 6858000"/>
              <a:gd name="connsiteX14" fmla="*/ 2981078 w 7460342"/>
              <a:gd name="connsiteY14" fmla="*/ 3412539 h 6858000"/>
              <a:gd name="connsiteX15" fmla="*/ 3550076 w 7460342"/>
              <a:gd name="connsiteY15" fmla="*/ 3412539 h 6858000"/>
              <a:gd name="connsiteX16" fmla="*/ 3550076 w 7460342"/>
              <a:gd name="connsiteY16" fmla="*/ 1061584 h 6858000"/>
              <a:gd name="connsiteX17" fmla="*/ 397503 w 7460342"/>
              <a:gd name="connsiteY17" fmla="*/ 1061584 h 6858000"/>
              <a:gd name="connsiteX18" fmla="*/ 397503 w 7460342"/>
              <a:gd name="connsiteY18" fmla="*/ 485115 h 6858000"/>
              <a:gd name="connsiteX19" fmla="*/ 3550076 w 7460342"/>
              <a:gd name="connsiteY19" fmla="*/ 4851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60342" h="6858000">
                <a:moveTo>
                  <a:pt x="2553198" y="4591936"/>
                </a:moveTo>
                <a:lnTo>
                  <a:pt x="3181483" y="5220589"/>
                </a:lnTo>
                <a:lnTo>
                  <a:pt x="2553198" y="5849241"/>
                </a:lnTo>
                <a:lnTo>
                  <a:pt x="1924056" y="5220589"/>
                </a:lnTo>
                <a:close/>
                <a:moveTo>
                  <a:pt x="0" y="1948580"/>
                </a:moveTo>
                <a:lnTo>
                  <a:pt x="3006681" y="1948580"/>
                </a:lnTo>
                <a:lnTo>
                  <a:pt x="3006681" y="2525295"/>
                </a:lnTo>
                <a:lnTo>
                  <a:pt x="0" y="2525295"/>
                </a:lnTo>
                <a:close/>
                <a:moveTo>
                  <a:pt x="3550076" y="0"/>
                </a:moveTo>
                <a:lnTo>
                  <a:pt x="7460342" y="0"/>
                </a:lnTo>
                <a:lnTo>
                  <a:pt x="7460342" y="6858000"/>
                </a:lnTo>
                <a:lnTo>
                  <a:pt x="3550076" y="6858000"/>
                </a:lnTo>
                <a:lnTo>
                  <a:pt x="3550076" y="3988763"/>
                </a:lnTo>
                <a:lnTo>
                  <a:pt x="2981078" y="3988763"/>
                </a:lnTo>
                <a:lnTo>
                  <a:pt x="2981078" y="3412539"/>
                </a:lnTo>
                <a:lnTo>
                  <a:pt x="3550076" y="3412539"/>
                </a:lnTo>
                <a:lnTo>
                  <a:pt x="3550076" y="1061584"/>
                </a:lnTo>
                <a:lnTo>
                  <a:pt x="397503" y="1061584"/>
                </a:lnTo>
                <a:lnTo>
                  <a:pt x="397503" y="485115"/>
                </a:lnTo>
                <a:lnTo>
                  <a:pt x="3550076" y="485115"/>
                </a:lnTo>
                <a:close/>
              </a:path>
            </a:pathLst>
          </a:custGeom>
          <a:solidFill>
            <a:schemeClr val="tx1">
              <a:alpha val="20000"/>
            </a:schemeClr>
          </a:solidFill>
        </p:spPr>
        <p:txBody>
          <a:bodyPr wrap="square" rIns="612000" anchor="ctr">
            <a:noAutofit/>
          </a:bodyPr>
          <a:lstStyle>
            <a:lvl1pPr marL="0" indent="0" algn="r">
              <a:buNone/>
              <a:defRPr/>
            </a:lvl1pPr>
          </a:lstStyle>
          <a:p>
            <a:r>
              <a:rPr lang="en-GB" dirty="0"/>
              <a:t>Drag and drop image here</a:t>
            </a:r>
            <a:endParaRPr lang="en-US" dirty="0"/>
          </a:p>
        </p:txBody>
      </p:sp>
      <p:sp>
        <p:nvSpPr>
          <p:cNvPr id="2" name="Title 1"/>
          <p:cNvSpPr>
            <a:spLocks noGrp="1"/>
          </p:cNvSpPr>
          <p:nvPr>
            <p:ph type="ctrTitle"/>
          </p:nvPr>
        </p:nvSpPr>
        <p:spPr>
          <a:xfrm>
            <a:off x="612776" y="3196332"/>
            <a:ext cx="5918654" cy="1218795"/>
          </a:xfrm>
        </p:spPr>
        <p:txBody>
          <a:bodyPr vert="horz" wrap="square" lIns="0" tIns="0" rIns="0" bIns="0" rtlCol="0" anchor="b" anchorCtr="0">
            <a:spAutoFit/>
          </a:bodyPr>
          <a:lstStyle>
            <a:lvl1pPr>
              <a:defRPr lang="en-GB" sz="4400" dirty="0"/>
            </a:lvl1pPr>
          </a:lstStyle>
          <a:p>
            <a:pPr lvl="0">
              <a:lnSpc>
                <a:spcPct val="90000"/>
              </a:lnSpc>
            </a:pPr>
            <a:r>
              <a:rPr lang="en-US"/>
              <a:t>Click to edit Master title style</a:t>
            </a:r>
            <a:endParaRPr lang="en-GB" dirty="0"/>
          </a:p>
        </p:txBody>
      </p:sp>
      <p:sp>
        <p:nvSpPr>
          <p:cNvPr id="3" name="Subtitle 2"/>
          <p:cNvSpPr>
            <a:spLocks noGrp="1"/>
          </p:cNvSpPr>
          <p:nvPr>
            <p:ph type="subTitle" idx="1"/>
          </p:nvPr>
        </p:nvSpPr>
        <p:spPr>
          <a:xfrm>
            <a:off x="612775" y="4622407"/>
            <a:ext cx="5918654" cy="398571"/>
          </a:xfrm>
          <a:prstGeom prst="rect">
            <a:avLst/>
          </a:prstGeom>
        </p:spPr>
        <p:txBody>
          <a:bodyPr vert="horz" wrap="square" lIns="0" tIns="0" rIns="0" bIns="0" rtlCol="0" anchor="t" anchorCtr="0">
            <a:spAutoFit/>
          </a:bodyPr>
          <a:lstStyle>
            <a:lvl1pPr marL="0" indent="0">
              <a:buNone/>
              <a:defRPr lang="en-GB" sz="2800" b="0" spc="0" dirty="0">
                <a:solidFill>
                  <a:schemeClr val="tx2"/>
                </a:solidFill>
                <a:latin typeface="+mn-lt"/>
                <a:ea typeface="+mj-ea"/>
                <a:cs typeface="+mj-cs"/>
              </a:defRPr>
            </a:lvl1pPr>
          </a:lstStyle>
          <a:p>
            <a:pPr lvl="0">
              <a:lnSpc>
                <a:spcPct val="90000"/>
              </a:lnSpc>
              <a:spcBef>
                <a:spcPct val="0"/>
              </a:spcBef>
            </a:pPr>
            <a:r>
              <a:rPr lang="en-US"/>
              <a:t>Click to edit Master subtitle style</a:t>
            </a:r>
            <a:endParaRPr lang="en-GB" dirty="0"/>
          </a:p>
        </p:txBody>
      </p:sp>
      <p:sp>
        <p:nvSpPr>
          <p:cNvPr id="12" name="Cochrane tagline">
            <a:extLst>
              <a:ext uri="{FF2B5EF4-FFF2-40B4-BE49-F238E27FC236}">
                <a16:creationId xmlns:a16="http://schemas.microsoft.com/office/drawing/2014/main" id="{7ED2CF0D-7FCE-02CE-CDE9-3224429A43AE}"/>
              </a:ext>
              <a:ext uri="{C183D7F6-B498-43B3-948B-1728B52AA6E4}">
                <adec:decorative xmlns:adec="http://schemas.microsoft.com/office/drawing/2017/decorative" val="1"/>
              </a:ext>
            </a:extLst>
          </p:cNvPr>
          <p:cNvSpPr txBox="1"/>
          <p:nvPr/>
        </p:nvSpPr>
        <p:spPr>
          <a:xfrm>
            <a:off x="612775" y="5685319"/>
            <a:ext cx="1893788" cy="774571"/>
          </a:xfrm>
          <a:prstGeom prst="rect">
            <a:avLst/>
          </a:prstGeom>
          <a:noFill/>
        </p:spPr>
        <p:txBody>
          <a:bodyPr wrap="none" lIns="0" tIns="0" rIns="0" bIns="0" rtlCol="0" anchor="ctr">
            <a:spAutoFit/>
          </a:bodyPr>
          <a:lstStyle/>
          <a:p>
            <a:pPr>
              <a:lnSpc>
                <a:spcPts val="2000"/>
              </a:lnSpc>
            </a:pPr>
            <a:r>
              <a:rPr lang="en-GB" sz="1800" spc="-30" baseline="0" dirty="0">
                <a:solidFill>
                  <a:schemeClr val="tx2"/>
                </a:solidFill>
                <a:latin typeface="Source Sans Pro SemiBold" panose="020B0603030403020204" pitchFamily="34" charset="0"/>
              </a:rPr>
              <a:t>Trusted evidence.</a:t>
            </a:r>
            <a:br>
              <a:rPr lang="en-GB" sz="1800" spc="-30" baseline="0" dirty="0">
                <a:solidFill>
                  <a:schemeClr val="tx2"/>
                </a:solidFill>
                <a:latin typeface="Source Sans Pro SemiBold" panose="020B0603030403020204" pitchFamily="34" charset="0"/>
              </a:rPr>
            </a:br>
            <a:r>
              <a:rPr lang="en-GB" sz="1800" spc="-30" baseline="0" dirty="0">
                <a:solidFill>
                  <a:schemeClr val="tx2"/>
                </a:solidFill>
                <a:latin typeface="Source Sans Pro SemiBold" panose="020B0603030403020204" pitchFamily="34" charset="0"/>
              </a:rPr>
              <a:t>Informed decisions.</a:t>
            </a:r>
            <a:br>
              <a:rPr lang="en-GB" sz="1800" spc="-30" baseline="0" dirty="0">
                <a:solidFill>
                  <a:schemeClr val="tx2"/>
                </a:solidFill>
                <a:latin typeface="Source Sans Pro SemiBold" panose="020B0603030403020204" pitchFamily="34" charset="0"/>
              </a:rPr>
            </a:br>
            <a:r>
              <a:rPr lang="en-GB" sz="1800" spc="-30" baseline="0" dirty="0">
                <a:solidFill>
                  <a:schemeClr val="bg2"/>
                </a:solidFill>
                <a:latin typeface="Source Sans Pro SemiBold" panose="020B0603030403020204" pitchFamily="34" charset="0"/>
              </a:rPr>
              <a:t>Better health.</a:t>
            </a:r>
          </a:p>
        </p:txBody>
      </p:sp>
      <p:grpSp>
        <p:nvGrpSpPr>
          <p:cNvPr id="13" name="Cochrane logo">
            <a:extLst>
              <a:ext uri="{FF2B5EF4-FFF2-40B4-BE49-F238E27FC236}">
                <a16:creationId xmlns:a16="http://schemas.microsoft.com/office/drawing/2014/main" id="{413D7636-D0C4-C9A4-D125-154287015A83}"/>
              </a:ext>
              <a:ext uri="{C183D7F6-B498-43B3-948B-1728B52AA6E4}">
                <adec:decorative xmlns:adec="http://schemas.microsoft.com/office/drawing/2017/decorative" val="1"/>
              </a:ext>
            </a:extLst>
          </p:cNvPr>
          <p:cNvGrpSpPr/>
          <p:nvPr/>
        </p:nvGrpSpPr>
        <p:grpSpPr>
          <a:xfrm>
            <a:off x="608550" y="500596"/>
            <a:ext cx="2430972" cy="500908"/>
            <a:chOff x="611659" y="6001857"/>
            <a:chExt cx="2245841" cy="462762"/>
          </a:xfrm>
          <a:solidFill>
            <a:schemeClr val="tx2"/>
          </a:solidFill>
        </p:grpSpPr>
        <p:sp>
          <p:nvSpPr>
            <p:cNvPr id="14" name="Freeform: Shape 13">
              <a:extLst>
                <a:ext uri="{FF2B5EF4-FFF2-40B4-BE49-F238E27FC236}">
                  <a16:creationId xmlns:a16="http://schemas.microsoft.com/office/drawing/2014/main" id="{A4A85335-DF25-9EE6-F982-C3D35C0B3491}"/>
                </a:ext>
              </a:extLst>
            </p:cNvPr>
            <p:cNvSpPr/>
            <p:nvPr/>
          </p:nvSpPr>
          <p:spPr>
            <a:xfrm>
              <a:off x="611659" y="6003345"/>
              <a:ext cx="2245841" cy="459796"/>
            </a:xfrm>
            <a:custGeom>
              <a:avLst/>
              <a:gdLst>
                <a:gd name="connsiteX0" fmla="*/ 1737301 w 2245841"/>
                <a:gd name="connsiteY0" fmla="*/ 272833 h 459796"/>
                <a:gd name="connsiteX1" fmla="*/ 1674419 w 2245841"/>
                <a:gd name="connsiteY1" fmla="*/ 309909 h 459796"/>
                <a:gd name="connsiteX2" fmla="*/ 1700225 w 2245841"/>
                <a:gd name="connsiteY2" fmla="*/ 331166 h 459796"/>
                <a:gd name="connsiteX3" fmla="*/ 1700225 w 2245841"/>
                <a:gd name="connsiteY3" fmla="*/ 331215 h 459796"/>
                <a:gd name="connsiteX4" fmla="*/ 1737301 w 2245841"/>
                <a:gd name="connsiteY4" fmla="*/ 312183 h 459796"/>
                <a:gd name="connsiteX5" fmla="*/ 907877 w 2245841"/>
                <a:gd name="connsiteY5" fmla="*/ 201349 h 459796"/>
                <a:gd name="connsiteX6" fmla="*/ 866698 w 2245841"/>
                <a:gd name="connsiteY6" fmla="*/ 265121 h 459796"/>
                <a:gd name="connsiteX7" fmla="*/ 907877 w 2245841"/>
                <a:gd name="connsiteY7" fmla="*/ 328941 h 459796"/>
                <a:gd name="connsiteX8" fmla="*/ 949057 w 2245841"/>
                <a:gd name="connsiteY8" fmla="*/ 265121 h 459796"/>
                <a:gd name="connsiteX9" fmla="*/ 907877 w 2245841"/>
                <a:gd name="connsiteY9" fmla="*/ 201349 h 459796"/>
                <a:gd name="connsiteX10" fmla="*/ 2151717 w 2245841"/>
                <a:gd name="connsiteY10" fmla="*/ 198185 h 459796"/>
                <a:gd name="connsiteX11" fmla="*/ 2108263 w 2245841"/>
                <a:gd name="connsiteY11" fmla="*/ 242083 h 459796"/>
                <a:gd name="connsiteX12" fmla="*/ 2189238 w 2245841"/>
                <a:gd name="connsiteY12" fmla="*/ 242083 h 459796"/>
                <a:gd name="connsiteX13" fmla="*/ 2189287 w 2245841"/>
                <a:gd name="connsiteY13" fmla="*/ 242083 h 459796"/>
                <a:gd name="connsiteX14" fmla="*/ 2151717 w 2245841"/>
                <a:gd name="connsiteY14" fmla="*/ 198185 h 459796"/>
                <a:gd name="connsiteX15" fmla="*/ 1959019 w 2245841"/>
                <a:gd name="connsiteY15" fmla="*/ 147563 h 459796"/>
                <a:gd name="connsiteX16" fmla="*/ 2028673 w 2245841"/>
                <a:gd name="connsiteY16" fmla="*/ 238030 h 459796"/>
                <a:gd name="connsiteX17" fmla="*/ 2028673 w 2245841"/>
                <a:gd name="connsiteY17" fmla="*/ 377387 h 459796"/>
                <a:gd name="connsiteX18" fmla="*/ 1962182 w 2245841"/>
                <a:gd name="connsiteY18" fmla="*/ 377387 h 459796"/>
                <a:gd name="connsiteX19" fmla="*/ 1962182 w 2245841"/>
                <a:gd name="connsiteY19" fmla="*/ 246631 h 459796"/>
                <a:gd name="connsiteX20" fmla="*/ 1934597 w 2245841"/>
                <a:gd name="connsiteY20" fmla="*/ 204117 h 459796"/>
                <a:gd name="connsiteX21" fmla="*/ 1892973 w 2245841"/>
                <a:gd name="connsiteY21" fmla="*/ 225819 h 459796"/>
                <a:gd name="connsiteX22" fmla="*/ 1892973 w 2245841"/>
                <a:gd name="connsiteY22" fmla="*/ 377387 h 459796"/>
                <a:gd name="connsiteX23" fmla="*/ 1826482 w 2245841"/>
                <a:gd name="connsiteY23" fmla="*/ 377387 h 459796"/>
                <a:gd name="connsiteX24" fmla="*/ 1826482 w 2245841"/>
                <a:gd name="connsiteY24" fmla="*/ 152952 h 459796"/>
                <a:gd name="connsiteX25" fmla="*/ 1880713 w 2245841"/>
                <a:gd name="connsiteY25" fmla="*/ 152952 h 459796"/>
                <a:gd name="connsiteX26" fmla="*/ 1885261 w 2245841"/>
                <a:gd name="connsiteY26" fmla="*/ 181476 h 459796"/>
                <a:gd name="connsiteX27" fmla="*/ 1887090 w 2245841"/>
                <a:gd name="connsiteY27" fmla="*/ 181476 h 459796"/>
                <a:gd name="connsiteX28" fmla="*/ 1959019 w 2245841"/>
                <a:gd name="connsiteY28" fmla="*/ 147563 h 459796"/>
                <a:gd name="connsiteX29" fmla="*/ 2150382 w 2245841"/>
                <a:gd name="connsiteY29" fmla="*/ 147514 h 459796"/>
                <a:gd name="connsiteX30" fmla="*/ 2245841 w 2245841"/>
                <a:gd name="connsiteY30" fmla="*/ 255184 h 459796"/>
                <a:gd name="connsiteX31" fmla="*/ 2243122 w 2245841"/>
                <a:gd name="connsiteY31" fmla="*/ 283213 h 459796"/>
                <a:gd name="connsiteX32" fmla="*/ 2108758 w 2245841"/>
                <a:gd name="connsiteY32" fmla="*/ 283213 h 459796"/>
                <a:gd name="connsiteX33" fmla="*/ 2167140 w 2245841"/>
                <a:gd name="connsiteY33" fmla="*/ 332055 h 459796"/>
                <a:gd name="connsiteX34" fmla="*/ 2215538 w 2245841"/>
                <a:gd name="connsiteY34" fmla="*/ 317126 h 459796"/>
                <a:gd name="connsiteX35" fmla="*/ 2237734 w 2245841"/>
                <a:gd name="connsiteY35" fmla="*/ 357416 h 459796"/>
                <a:gd name="connsiteX36" fmla="*/ 2158094 w 2245841"/>
                <a:gd name="connsiteY36" fmla="*/ 382727 h 459796"/>
                <a:gd name="connsiteX37" fmla="*/ 2044541 w 2245841"/>
                <a:gd name="connsiteY37" fmla="*/ 265121 h 459796"/>
                <a:gd name="connsiteX38" fmla="*/ 2150382 w 2245841"/>
                <a:gd name="connsiteY38" fmla="*/ 147514 h 459796"/>
                <a:gd name="connsiteX39" fmla="*/ 1582223 w 2245841"/>
                <a:gd name="connsiteY39" fmla="*/ 147514 h 459796"/>
                <a:gd name="connsiteX40" fmla="*/ 1608918 w 2245841"/>
                <a:gd name="connsiteY40" fmla="*/ 152062 h 459796"/>
                <a:gd name="connsiteX41" fmla="*/ 1598042 w 2245841"/>
                <a:gd name="connsiteY41" fmla="*/ 209506 h 459796"/>
                <a:gd name="connsiteX42" fmla="*/ 1573622 w 2245841"/>
                <a:gd name="connsiteY42" fmla="*/ 205897 h 459796"/>
                <a:gd name="connsiteX43" fmla="*/ 1524285 w 2245841"/>
                <a:gd name="connsiteY43" fmla="*/ 247077 h 459796"/>
                <a:gd name="connsiteX44" fmla="*/ 1524285 w 2245841"/>
                <a:gd name="connsiteY44" fmla="*/ 377388 h 459796"/>
                <a:gd name="connsiteX45" fmla="*/ 1457795 w 2245841"/>
                <a:gd name="connsiteY45" fmla="*/ 377388 h 459796"/>
                <a:gd name="connsiteX46" fmla="*/ 1457795 w 2245841"/>
                <a:gd name="connsiteY46" fmla="*/ 152952 h 459796"/>
                <a:gd name="connsiteX47" fmla="*/ 1512075 w 2245841"/>
                <a:gd name="connsiteY47" fmla="*/ 152952 h 459796"/>
                <a:gd name="connsiteX48" fmla="*/ 1516623 w 2245841"/>
                <a:gd name="connsiteY48" fmla="*/ 192303 h 459796"/>
                <a:gd name="connsiteX49" fmla="*/ 1518452 w 2245841"/>
                <a:gd name="connsiteY49" fmla="*/ 192303 h 459796"/>
                <a:gd name="connsiteX50" fmla="*/ 1582223 w 2245841"/>
                <a:gd name="connsiteY50" fmla="*/ 147514 h 459796"/>
                <a:gd name="connsiteX51" fmla="*/ 1147589 w 2245841"/>
                <a:gd name="connsiteY51" fmla="*/ 147514 h 459796"/>
                <a:gd name="connsiteX52" fmla="*/ 1213189 w 2245841"/>
                <a:gd name="connsiteY52" fmla="*/ 173320 h 459796"/>
                <a:gd name="connsiteX53" fmla="*/ 1182886 w 2245841"/>
                <a:gd name="connsiteY53" fmla="*/ 214499 h 459796"/>
                <a:gd name="connsiteX54" fmla="*/ 1151692 w 2245841"/>
                <a:gd name="connsiteY54" fmla="*/ 201399 h 459796"/>
                <a:gd name="connsiteX55" fmla="*/ 1099192 w 2245841"/>
                <a:gd name="connsiteY55" fmla="*/ 265170 h 459796"/>
                <a:gd name="connsiteX56" fmla="*/ 1149417 w 2245841"/>
                <a:gd name="connsiteY56" fmla="*/ 328941 h 459796"/>
                <a:gd name="connsiteX57" fmla="*/ 1189658 w 2245841"/>
                <a:gd name="connsiteY57" fmla="*/ 312677 h 459796"/>
                <a:gd name="connsiteX58" fmla="*/ 1216353 w 2245841"/>
                <a:gd name="connsiteY58" fmla="*/ 354746 h 459796"/>
                <a:gd name="connsiteX59" fmla="*/ 1141706 w 2245841"/>
                <a:gd name="connsiteY59" fmla="*/ 382776 h 459796"/>
                <a:gd name="connsiteX60" fmla="*/ 1030872 w 2245841"/>
                <a:gd name="connsiteY60" fmla="*/ 265170 h 459796"/>
                <a:gd name="connsiteX61" fmla="*/ 1147589 w 2245841"/>
                <a:gd name="connsiteY61" fmla="*/ 147564 h 459796"/>
                <a:gd name="connsiteX62" fmla="*/ 907877 w 2245841"/>
                <a:gd name="connsiteY62" fmla="*/ 147514 h 459796"/>
                <a:gd name="connsiteX63" fmla="*/ 1016931 w 2245841"/>
                <a:gd name="connsiteY63" fmla="*/ 265121 h 459796"/>
                <a:gd name="connsiteX64" fmla="*/ 907877 w 2245841"/>
                <a:gd name="connsiteY64" fmla="*/ 382727 h 459796"/>
                <a:gd name="connsiteX65" fmla="*/ 798378 w 2245841"/>
                <a:gd name="connsiteY65" fmla="*/ 265121 h 459796"/>
                <a:gd name="connsiteX66" fmla="*/ 907877 w 2245841"/>
                <a:gd name="connsiteY66" fmla="*/ 147514 h 459796"/>
                <a:gd name="connsiteX67" fmla="*/ 1714660 w 2245841"/>
                <a:gd name="connsiteY67" fmla="*/ 147465 h 459796"/>
                <a:gd name="connsiteX68" fmla="*/ 1803792 w 2245841"/>
                <a:gd name="connsiteY68" fmla="*/ 248807 h 459796"/>
                <a:gd name="connsiteX69" fmla="*/ 1803792 w 2245841"/>
                <a:gd name="connsiteY69" fmla="*/ 377289 h 459796"/>
                <a:gd name="connsiteX70" fmla="*/ 1749512 w 2245841"/>
                <a:gd name="connsiteY70" fmla="*/ 377289 h 459796"/>
                <a:gd name="connsiteX71" fmla="*/ 1744519 w 2245841"/>
                <a:gd name="connsiteY71" fmla="*/ 354203 h 459796"/>
                <a:gd name="connsiteX72" fmla="*/ 1743184 w 2245841"/>
                <a:gd name="connsiteY72" fmla="*/ 354203 h 459796"/>
                <a:gd name="connsiteX73" fmla="*/ 1677583 w 2245841"/>
                <a:gd name="connsiteY73" fmla="*/ 382678 h 459796"/>
                <a:gd name="connsiteX74" fmla="*/ 1611093 w 2245841"/>
                <a:gd name="connsiteY74" fmla="*/ 314803 h 459796"/>
                <a:gd name="connsiteX75" fmla="*/ 1640958 w 2245841"/>
                <a:gd name="connsiteY75" fmla="*/ 259615 h 459796"/>
                <a:gd name="connsiteX76" fmla="*/ 1737283 w 2245841"/>
                <a:gd name="connsiteY76" fmla="*/ 232943 h 459796"/>
                <a:gd name="connsiteX77" fmla="*/ 1737301 w 2245841"/>
                <a:gd name="connsiteY77" fmla="*/ 232988 h 459796"/>
                <a:gd name="connsiteX78" fmla="*/ 1737301 w 2245841"/>
                <a:gd name="connsiteY78" fmla="*/ 232938 h 459796"/>
                <a:gd name="connsiteX79" fmla="*/ 1737283 w 2245841"/>
                <a:gd name="connsiteY79" fmla="*/ 232943 h 459796"/>
                <a:gd name="connsiteX80" fmla="*/ 1728143 w 2245841"/>
                <a:gd name="connsiteY80" fmla="*/ 209228 h 459796"/>
                <a:gd name="connsiteX81" fmla="*/ 1702005 w 2245841"/>
                <a:gd name="connsiteY81" fmla="*/ 200410 h 459796"/>
                <a:gd name="connsiteX82" fmla="*/ 1642287 w 2245841"/>
                <a:gd name="connsiteY82" fmla="*/ 220778 h 459796"/>
                <a:gd name="connsiteX83" fmla="*/ 1618756 w 2245841"/>
                <a:gd name="connsiteY83" fmla="*/ 176879 h 459796"/>
                <a:gd name="connsiteX84" fmla="*/ 1714660 w 2245841"/>
                <a:gd name="connsiteY84" fmla="*/ 147465 h 459796"/>
                <a:gd name="connsiteX85" fmla="*/ 708950 w 2245841"/>
                <a:gd name="connsiteY85" fmla="*/ 76921 h 459796"/>
                <a:gd name="connsiteX86" fmla="*/ 708999 w 2245841"/>
                <a:gd name="connsiteY86" fmla="*/ 76921 h 459796"/>
                <a:gd name="connsiteX87" fmla="*/ 796301 w 2245841"/>
                <a:gd name="connsiteY87" fmla="*/ 115382 h 459796"/>
                <a:gd name="connsiteX88" fmla="*/ 759670 w 2245841"/>
                <a:gd name="connsiteY88" fmla="*/ 156561 h 459796"/>
                <a:gd name="connsiteX89" fmla="*/ 709889 w 2245841"/>
                <a:gd name="connsiteY89" fmla="*/ 134365 h 459796"/>
                <a:gd name="connsiteX90" fmla="*/ 636577 w 2245841"/>
                <a:gd name="connsiteY90" fmla="*/ 229379 h 459796"/>
                <a:gd name="connsiteX91" fmla="*/ 708060 w 2245841"/>
                <a:gd name="connsiteY91" fmla="*/ 325284 h 459796"/>
                <a:gd name="connsiteX92" fmla="*/ 764169 w 2245841"/>
                <a:gd name="connsiteY92" fmla="*/ 299033 h 459796"/>
                <a:gd name="connsiteX93" fmla="*/ 800800 w 2245841"/>
                <a:gd name="connsiteY93" fmla="*/ 339323 h 459796"/>
                <a:gd name="connsiteX94" fmla="*/ 707170 w 2245841"/>
                <a:gd name="connsiteY94" fmla="*/ 382777 h 459796"/>
                <a:gd name="connsiteX95" fmla="*/ 568257 w 2245841"/>
                <a:gd name="connsiteY95" fmla="*/ 231654 h 459796"/>
                <a:gd name="connsiteX96" fmla="*/ 708950 w 2245841"/>
                <a:gd name="connsiteY96" fmla="*/ 76921 h 459796"/>
                <a:gd name="connsiteX97" fmla="*/ 1233112 w 2245841"/>
                <a:gd name="connsiteY97" fmla="*/ 60212 h 459796"/>
                <a:gd name="connsiteX98" fmla="*/ 1299602 w 2245841"/>
                <a:gd name="connsiteY98" fmla="*/ 60212 h 459796"/>
                <a:gd name="connsiteX99" fmla="*/ 1299602 w 2245841"/>
                <a:gd name="connsiteY99" fmla="*/ 138023 h 459796"/>
                <a:gd name="connsiteX100" fmla="*/ 1296439 w 2245841"/>
                <a:gd name="connsiteY100" fmla="*/ 178313 h 459796"/>
                <a:gd name="connsiteX101" fmla="*/ 1365648 w 2245841"/>
                <a:gd name="connsiteY101" fmla="*/ 147564 h 459796"/>
                <a:gd name="connsiteX102" fmla="*/ 1435302 w 2245841"/>
                <a:gd name="connsiteY102" fmla="*/ 238030 h 459796"/>
                <a:gd name="connsiteX103" fmla="*/ 1435302 w 2245841"/>
                <a:gd name="connsiteY103" fmla="*/ 377388 h 459796"/>
                <a:gd name="connsiteX104" fmla="*/ 1368812 w 2245841"/>
                <a:gd name="connsiteY104" fmla="*/ 377388 h 459796"/>
                <a:gd name="connsiteX105" fmla="*/ 1368812 w 2245841"/>
                <a:gd name="connsiteY105" fmla="*/ 246632 h 459796"/>
                <a:gd name="connsiteX106" fmla="*/ 1341227 w 2245841"/>
                <a:gd name="connsiteY106" fmla="*/ 204118 h 459796"/>
                <a:gd name="connsiteX107" fmla="*/ 1299602 w 2245841"/>
                <a:gd name="connsiteY107" fmla="*/ 225820 h 459796"/>
                <a:gd name="connsiteX108" fmla="*/ 1299602 w 2245841"/>
                <a:gd name="connsiteY108" fmla="*/ 377388 h 459796"/>
                <a:gd name="connsiteX109" fmla="*/ 1233112 w 2245841"/>
                <a:gd name="connsiteY109" fmla="*/ 377388 h 459796"/>
                <a:gd name="connsiteX110" fmla="*/ 258744 w 2245841"/>
                <a:gd name="connsiteY110" fmla="*/ 0 h 459796"/>
                <a:gd name="connsiteX111" fmla="*/ 463060 w 2245841"/>
                <a:gd name="connsiteY111" fmla="*/ 229874 h 459796"/>
                <a:gd name="connsiteX112" fmla="*/ 258744 w 2245841"/>
                <a:gd name="connsiteY112" fmla="*/ 459747 h 459796"/>
                <a:gd name="connsiteX113" fmla="*/ 258744 w 2245841"/>
                <a:gd name="connsiteY113" fmla="*/ 382925 h 459796"/>
                <a:gd name="connsiteX114" fmla="*/ 387029 w 2245841"/>
                <a:gd name="connsiteY114" fmla="*/ 229874 h 459796"/>
                <a:gd name="connsiteX115" fmla="*/ 258744 w 2245841"/>
                <a:gd name="connsiteY115" fmla="*/ 76823 h 459796"/>
                <a:gd name="connsiteX116" fmla="*/ 204316 w 2245841"/>
                <a:gd name="connsiteY116" fmla="*/ 0 h 459796"/>
                <a:gd name="connsiteX117" fmla="*/ 204316 w 2245841"/>
                <a:gd name="connsiteY117" fmla="*/ 76823 h 459796"/>
                <a:gd name="connsiteX118" fmla="*/ 76032 w 2245841"/>
                <a:gd name="connsiteY118" fmla="*/ 229874 h 459796"/>
                <a:gd name="connsiteX119" fmla="*/ 76032 w 2245841"/>
                <a:gd name="connsiteY119" fmla="*/ 229923 h 459796"/>
                <a:gd name="connsiteX120" fmla="*/ 204316 w 2245841"/>
                <a:gd name="connsiteY120" fmla="*/ 382974 h 459796"/>
                <a:gd name="connsiteX121" fmla="*/ 204316 w 2245841"/>
                <a:gd name="connsiteY121" fmla="*/ 459796 h 459796"/>
                <a:gd name="connsiteX122" fmla="*/ 0 w 2245841"/>
                <a:gd name="connsiteY122" fmla="*/ 229923 h 459796"/>
                <a:gd name="connsiteX123" fmla="*/ 204316 w 2245841"/>
                <a:gd name="connsiteY123" fmla="*/ 0 h 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45841" h="459796">
                  <a:moveTo>
                    <a:pt x="1737301" y="272833"/>
                  </a:moveTo>
                  <a:cubicBezTo>
                    <a:pt x="1689794" y="279160"/>
                    <a:pt x="1674419" y="292755"/>
                    <a:pt x="1674419" y="309909"/>
                  </a:cubicBezTo>
                  <a:cubicBezTo>
                    <a:pt x="1674419" y="324394"/>
                    <a:pt x="1684356" y="331166"/>
                    <a:pt x="1700225" y="331166"/>
                  </a:cubicBezTo>
                  <a:lnTo>
                    <a:pt x="1700225" y="331215"/>
                  </a:lnTo>
                  <a:cubicBezTo>
                    <a:pt x="1715599" y="331215"/>
                    <a:pt x="1725585" y="323949"/>
                    <a:pt x="1737301" y="312183"/>
                  </a:cubicBezTo>
                  <a:close/>
                  <a:moveTo>
                    <a:pt x="907877" y="201349"/>
                  </a:moveTo>
                  <a:cubicBezTo>
                    <a:pt x="880737" y="201349"/>
                    <a:pt x="866698" y="226215"/>
                    <a:pt x="866698" y="265121"/>
                  </a:cubicBezTo>
                  <a:cubicBezTo>
                    <a:pt x="866698" y="304026"/>
                    <a:pt x="880292" y="328941"/>
                    <a:pt x="907877" y="328941"/>
                  </a:cubicBezTo>
                  <a:cubicBezTo>
                    <a:pt x="935017" y="328941"/>
                    <a:pt x="949057" y="304075"/>
                    <a:pt x="949057" y="265121"/>
                  </a:cubicBezTo>
                  <a:cubicBezTo>
                    <a:pt x="949057" y="226166"/>
                    <a:pt x="935017" y="201349"/>
                    <a:pt x="907877" y="201349"/>
                  </a:cubicBezTo>
                  <a:close/>
                  <a:moveTo>
                    <a:pt x="2151717" y="198185"/>
                  </a:moveTo>
                  <a:cubicBezTo>
                    <a:pt x="2130904" y="198185"/>
                    <a:pt x="2112811" y="212225"/>
                    <a:pt x="2108263" y="242083"/>
                  </a:cubicBezTo>
                  <a:lnTo>
                    <a:pt x="2189238" y="242083"/>
                  </a:lnTo>
                  <a:lnTo>
                    <a:pt x="2189287" y="242083"/>
                  </a:lnTo>
                  <a:cubicBezTo>
                    <a:pt x="2189287" y="216279"/>
                    <a:pt x="2178412" y="198185"/>
                    <a:pt x="2151717" y="198185"/>
                  </a:cubicBezTo>
                  <a:close/>
                  <a:moveTo>
                    <a:pt x="1959019" y="147563"/>
                  </a:moveTo>
                  <a:cubicBezTo>
                    <a:pt x="2007861" y="147563"/>
                    <a:pt x="2028673" y="181970"/>
                    <a:pt x="2028673" y="238030"/>
                  </a:cubicBezTo>
                  <a:lnTo>
                    <a:pt x="2028673" y="377387"/>
                  </a:lnTo>
                  <a:lnTo>
                    <a:pt x="1962182" y="377387"/>
                  </a:lnTo>
                  <a:lnTo>
                    <a:pt x="1962182" y="246631"/>
                  </a:lnTo>
                  <a:cubicBezTo>
                    <a:pt x="1962182" y="214053"/>
                    <a:pt x="1953580" y="204117"/>
                    <a:pt x="1934597" y="204117"/>
                  </a:cubicBezTo>
                  <a:cubicBezTo>
                    <a:pt x="1917839" y="204117"/>
                    <a:pt x="1907458" y="211829"/>
                    <a:pt x="1892973" y="225819"/>
                  </a:cubicBezTo>
                  <a:lnTo>
                    <a:pt x="1892973" y="377387"/>
                  </a:lnTo>
                  <a:lnTo>
                    <a:pt x="1826482" y="377387"/>
                  </a:lnTo>
                  <a:lnTo>
                    <a:pt x="1826482" y="152952"/>
                  </a:lnTo>
                  <a:lnTo>
                    <a:pt x="1880713" y="152952"/>
                  </a:lnTo>
                  <a:lnTo>
                    <a:pt x="1885261" y="181476"/>
                  </a:lnTo>
                  <a:lnTo>
                    <a:pt x="1887090" y="181476"/>
                  </a:lnTo>
                  <a:cubicBezTo>
                    <a:pt x="1906073" y="163383"/>
                    <a:pt x="1928714" y="147563"/>
                    <a:pt x="1959019" y="147563"/>
                  </a:cubicBezTo>
                  <a:close/>
                  <a:moveTo>
                    <a:pt x="2150382" y="147514"/>
                  </a:moveTo>
                  <a:cubicBezTo>
                    <a:pt x="2214203" y="147514"/>
                    <a:pt x="2245841" y="194132"/>
                    <a:pt x="2245841" y="255184"/>
                  </a:cubicBezTo>
                  <a:cubicBezTo>
                    <a:pt x="2245841" y="266949"/>
                    <a:pt x="2244506" y="277825"/>
                    <a:pt x="2243122" y="283213"/>
                  </a:cubicBezTo>
                  <a:lnTo>
                    <a:pt x="2108758" y="283213"/>
                  </a:lnTo>
                  <a:cubicBezTo>
                    <a:pt x="2114640" y="317126"/>
                    <a:pt x="2137282" y="332055"/>
                    <a:pt x="2167140" y="332055"/>
                  </a:cubicBezTo>
                  <a:cubicBezTo>
                    <a:pt x="2183899" y="332055"/>
                    <a:pt x="2199273" y="327063"/>
                    <a:pt x="2215538" y="317126"/>
                  </a:cubicBezTo>
                  <a:lnTo>
                    <a:pt x="2237734" y="357416"/>
                  </a:lnTo>
                  <a:cubicBezTo>
                    <a:pt x="2214647" y="373235"/>
                    <a:pt x="2184789" y="382727"/>
                    <a:pt x="2158094" y="382727"/>
                  </a:cubicBezTo>
                  <a:cubicBezTo>
                    <a:pt x="2093828" y="382727"/>
                    <a:pt x="2044541" y="339273"/>
                    <a:pt x="2044541" y="265121"/>
                  </a:cubicBezTo>
                  <a:cubicBezTo>
                    <a:pt x="2044541" y="190968"/>
                    <a:pt x="2096547" y="147514"/>
                    <a:pt x="2150382" y="147514"/>
                  </a:cubicBezTo>
                  <a:close/>
                  <a:moveTo>
                    <a:pt x="1582223" y="147514"/>
                  </a:moveTo>
                  <a:cubicBezTo>
                    <a:pt x="1594879" y="147514"/>
                    <a:pt x="1602590" y="149343"/>
                    <a:pt x="1608918" y="152062"/>
                  </a:cubicBezTo>
                  <a:lnTo>
                    <a:pt x="1598042" y="209506"/>
                  </a:lnTo>
                  <a:cubicBezTo>
                    <a:pt x="1589886" y="207232"/>
                    <a:pt x="1583113" y="205897"/>
                    <a:pt x="1573622" y="205897"/>
                  </a:cubicBezTo>
                  <a:cubicBezTo>
                    <a:pt x="1556863" y="205897"/>
                    <a:pt x="1536051" y="216773"/>
                    <a:pt x="1524285" y="247077"/>
                  </a:cubicBezTo>
                  <a:lnTo>
                    <a:pt x="1524285" y="377388"/>
                  </a:lnTo>
                  <a:lnTo>
                    <a:pt x="1457795" y="377388"/>
                  </a:lnTo>
                  <a:lnTo>
                    <a:pt x="1457795" y="152952"/>
                  </a:lnTo>
                  <a:lnTo>
                    <a:pt x="1512075" y="152952"/>
                  </a:lnTo>
                  <a:lnTo>
                    <a:pt x="1516623" y="192303"/>
                  </a:lnTo>
                  <a:lnTo>
                    <a:pt x="1518452" y="192303"/>
                  </a:lnTo>
                  <a:cubicBezTo>
                    <a:pt x="1534765" y="161999"/>
                    <a:pt x="1559187" y="147514"/>
                    <a:pt x="1582223" y="147514"/>
                  </a:cubicBezTo>
                  <a:close/>
                  <a:moveTo>
                    <a:pt x="1147589" y="147514"/>
                  </a:moveTo>
                  <a:cubicBezTo>
                    <a:pt x="1175174" y="147514"/>
                    <a:pt x="1198260" y="157945"/>
                    <a:pt x="1213189" y="173320"/>
                  </a:cubicBezTo>
                  <a:lnTo>
                    <a:pt x="1182886" y="214499"/>
                  </a:lnTo>
                  <a:cubicBezTo>
                    <a:pt x="1172010" y="205452"/>
                    <a:pt x="1162073" y="201399"/>
                    <a:pt x="1151692" y="201399"/>
                  </a:cubicBezTo>
                  <a:cubicBezTo>
                    <a:pt x="1119559" y="201399"/>
                    <a:pt x="1099192" y="226264"/>
                    <a:pt x="1099192" y="265170"/>
                  </a:cubicBezTo>
                  <a:cubicBezTo>
                    <a:pt x="1099192" y="304075"/>
                    <a:pt x="1120449" y="328941"/>
                    <a:pt x="1149417" y="328941"/>
                  </a:cubicBezTo>
                  <a:cubicBezTo>
                    <a:pt x="1165682" y="328941"/>
                    <a:pt x="1178832" y="321229"/>
                    <a:pt x="1189658" y="312677"/>
                  </a:cubicBezTo>
                  <a:lnTo>
                    <a:pt x="1216353" y="354746"/>
                  </a:lnTo>
                  <a:cubicBezTo>
                    <a:pt x="1194651" y="373729"/>
                    <a:pt x="1166127" y="382776"/>
                    <a:pt x="1141706" y="382776"/>
                  </a:cubicBezTo>
                  <a:cubicBezTo>
                    <a:pt x="1079269" y="382776"/>
                    <a:pt x="1030872" y="339767"/>
                    <a:pt x="1030872" y="265170"/>
                  </a:cubicBezTo>
                  <a:cubicBezTo>
                    <a:pt x="1030872" y="190572"/>
                    <a:pt x="1085597" y="147564"/>
                    <a:pt x="1147589" y="147564"/>
                  </a:cubicBezTo>
                  <a:close/>
                  <a:moveTo>
                    <a:pt x="907877" y="147514"/>
                  </a:moveTo>
                  <a:cubicBezTo>
                    <a:pt x="964431" y="147514"/>
                    <a:pt x="1016931" y="190523"/>
                    <a:pt x="1016931" y="265121"/>
                  </a:cubicBezTo>
                  <a:cubicBezTo>
                    <a:pt x="1016931" y="339718"/>
                    <a:pt x="964431" y="382727"/>
                    <a:pt x="907877" y="382727"/>
                  </a:cubicBezTo>
                  <a:cubicBezTo>
                    <a:pt x="851323" y="382727"/>
                    <a:pt x="798378" y="339718"/>
                    <a:pt x="798378" y="265121"/>
                  </a:cubicBezTo>
                  <a:cubicBezTo>
                    <a:pt x="798378" y="190523"/>
                    <a:pt x="850878" y="147514"/>
                    <a:pt x="907877" y="147514"/>
                  </a:cubicBezTo>
                  <a:close/>
                  <a:moveTo>
                    <a:pt x="1714660" y="147465"/>
                  </a:moveTo>
                  <a:cubicBezTo>
                    <a:pt x="1772103" y="147465"/>
                    <a:pt x="1803792" y="180043"/>
                    <a:pt x="1803792" y="248807"/>
                  </a:cubicBezTo>
                  <a:lnTo>
                    <a:pt x="1803792" y="377289"/>
                  </a:lnTo>
                  <a:lnTo>
                    <a:pt x="1749512" y="377289"/>
                  </a:lnTo>
                  <a:lnTo>
                    <a:pt x="1744519" y="354203"/>
                  </a:lnTo>
                  <a:lnTo>
                    <a:pt x="1743184" y="354203"/>
                  </a:lnTo>
                  <a:cubicBezTo>
                    <a:pt x="1724201" y="370961"/>
                    <a:pt x="1702894" y="382678"/>
                    <a:pt x="1677583" y="382678"/>
                  </a:cubicBezTo>
                  <a:cubicBezTo>
                    <a:pt x="1636849" y="382678"/>
                    <a:pt x="1611093" y="352819"/>
                    <a:pt x="1611093" y="314803"/>
                  </a:cubicBezTo>
                  <a:cubicBezTo>
                    <a:pt x="1611093" y="291272"/>
                    <a:pt x="1620486" y="273067"/>
                    <a:pt x="1640958" y="259615"/>
                  </a:cubicBezTo>
                  <a:lnTo>
                    <a:pt x="1737283" y="232943"/>
                  </a:lnTo>
                  <a:lnTo>
                    <a:pt x="1737301" y="232988"/>
                  </a:lnTo>
                  <a:lnTo>
                    <a:pt x="1737301" y="232938"/>
                  </a:lnTo>
                  <a:lnTo>
                    <a:pt x="1737283" y="232943"/>
                  </a:lnTo>
                  <a:lnTo>
                    <a:pt x="1728143" y="209228"/>
                  </a:lnTo>
                  <a:cubicBezTo>
                    <a:pt x="1722483" y="203574"/>
                    <a:pt x="1713993" y="200410"/>
                    <a:pt x="1702005" y="200410"/>
                  </a:cubicBezTo>
                  <a:cubicBezTo>
                    <a:pt x="1683021" y="200410"/>
                    <a:pt x="1663989" y="208122"/>
                    <a:pt x="1642287" y="220778"/>
                  </a:cubicBezTo>
                  <a:lnTo>
                    <a:pt x="1618756" y="176879"/>
                  </a:lnTo>
                  <a:cubicBezTo>
                    <a:pt x="1647230" y="159676"/>
                    <a:pt x="1679363" y="147465"/>
                    <a:pt x="1714660" y="147465"/>
                  </a:cubicBezTo>
                  <a:close/>
                  <a:moveTo>
                    <a:pt x="708950" y="76921"/>
                  </a:moveTo>
                  <a:lnTo>
                    <a:pt x="708999" y="76921"/>
                  </a:lnTo>
                  <a:cubicBezTo>
                    <a:pt x="745630" y="76921"/>
                    <a:pt x="776429" y="95015"/>
                    <a:pt x="796301" y="115382"/>
                  </a:cubicBezTo>
                  <a:lnTo>
                    <a:pt x="759670" y="156561"/>
                  </a:lnTo>
                  <a:cubicBezTo>
                    <a:pt x="744740" y="142967"/>
                    <a:pt x="730256" y="134365"/>
                    <a:pt x="709889" y="134365"/>
                  </a:cubicBezTo>
                  <a:cubicBezTo>
                    <a:pt x="668709" y="134365"/>
                    <a:pt x="636577" y="170106"/>
                    <a:pt x="636577" y="229379"/>
                  </a:cubicBezTo>
                  <a:cubicBezTo>
                    <a:pt x="636577" y="288652"/>
                    <a:pt x="664606" y="325284"/>
                    <a:pt x="708060" y="325284"/>
                  </a:cubicBezTo>
                  <a:cubicBezTo>
                    <a:pt x="732036" y="325284"/>
                    <a:pt x="749684" y="314902"/>
                    <a:pt x="764169" y="299033"/>
                  </a:cubicBezTo>
                  <a:lnTo>
                    <a:pt x="800800" y="339323"/>
                  </a:lnTo>
                  <a:cubicBezTo>
                    <a:pt x="776379" y="367847"/>
                    <a:pt x="743801" y="382777"/>
                    <a:pt x="707170" y="382777"/>
                  </a:cubicBezTo>
                  <a:cubicBezTo>
                    <a:pt x="630694" y="382777"/>
                    <a:pt x="568257" y="330721"/>
                    <a:pt x="568257" y="231654"/>
                  </a:cubicBezTo>
                  <a:cubicBezTo>
                    <a:pt x="568257" y="132586"/>
                    <a:pt x="632968" y="76921"/>
                    <a:pt x="708950" y="76921"/>
                  </a:cubicBezTo>
                  <a:close/>
                  <a:moveTo>
                    <a:pt x="1233112" y="60212"/>
                  </a:moveTo>
                  <a:lnTo>
                    <a:pt x="1299602" y="60212"/>
                  </a:lnTo>
                  <a:lnTo>
                    <a:pt x="1299602" y="138023"/>
                  </a:lnTo>
                  <a:lnTo>
                    <a:pt x="1296439" y="178313"/>
                  </a:lnTo>
                  <a:cubicBezTo>
                    <a:pt x="1313197" y="163383"/>
                    <a:pt x="1335344" y="147564"/>
                    <a:pt x="1365648" y="147564"/>
                  </a:cubicBezTo>
                  <a:cubicBezTo>
                    <a:pt x="1414490" y="147564"/>
                    <a:pt x="1435302" y="181971"/>
                    <a:pt x="1435302" y="238030"/>
                  </a:cubicBezTo>
                  <a:lnTo>
                    <a:pt x="1435302" y="377388"/>
                  </a:lnTo>
                  <a:lnTo>
                    <a:pt x="1368812" y="377388"/>
                  </a:lnTo>
                  <a:lnTo>
                    <a:pt x="1368812" y="246632"/>
                  </a:lnTo>
                  <a:cubicBezTo>
                    <a:pt x="1368812" y="214054"/>
                    <a:pt x="1360210" y="204118"/>
                    <a:pt x="1341227" y="204118"/>
                  </a:cubicBezTo>
                  <a:cubicBezTo>
                    <a:pt x="1324468" y="204118"/>
                    <a:pt x="1314087" y="211830"/>
                    <a:pt x="1299602" y="225820"/>
                  </a:cubicBezTo>
                  <a:lnTo>
                    <a:pt x="1299602" y="377388"/>
                  </a:lnTo>
                  <a:lnTo>
                    <a:pt x="1233112" y="377388"/>
                  </a:lnTo>
                  <a:close/>
                  <a:moveTo>
                    <a:pt x="258744" y="0"/>
                  </a:moveTo>
                  <a:cubicBezTo>
                    <a:pt x="373780" y="13496"/>
                    <a:pt x="463060" y="111230"/>
                    <a:pt x="463060" y="229874"/>
                  </a:cubicBezTo>
                  <a:cubicBezTo>
                    <a:pt x="463060" y="348518"/>
                    <a:pt x="373780" y="446252"/>
                    <a:pt x="258744" y="459747"/>
                  </a:cubicBezTo>
                  <a:lnTo>
                    <a:pt x="258744" y="382925"/>
                  </a:lnTo>
                  <a:cubicBezTo>
                    <a:pt x="331661" y="370072"/>
                    <a:pt x="387029" y="306449"/>
                    <a:pt x="387029" y="229874"/>
                  </a:cubicBezTo>
                  <a:cubicBezTo>
                    <a:pt x="387029" y="153299"/>
                    <a:pt x="331612" y="89725"/>
                    <a:pt x="258744" y="76823"/>
                  </a:cubicBezTo>
                  <a:close/>
                  <a:moveTo>
                    <a:pt x="204316" y="0"/>
                  </a:moveTo>
                  <a:lnTo>
                    <a:pt x="204316" y="76823"/>
                  </a:lnTo>
                  <a:cubicBezTo>
                    <a:pt x="131399" y="89676"/>
                    <a:pt x="76032" y="153298"/>
                    <a:pt x="76032" y="229874"/>
                  </a:cubicBezTo>
                  <a:lnTo>
                    <a:pt x="76032" y="229923"/>
                  </a:lnTo>
                  <a:cubicBezTo>
                    <a:pt x="76032" y="306498"/>
                    <a:pt x="131449" y="370072"/>
                    <a:pt x="204316" y="382974"/>
                  </a:cubicBezTo>
                  <a:lnTo>
                    <a:pt x="204316" y="459796"/>
                  </a:lnTo>
                  <a:cubicBezTo>
                    <a:pt x="89281" y="446301"/>
                    <a:pt x="0" y="348617"/>
                    <a:pt x="0" y="229923"/>
                  </a:cubicBezTo>
                  <a:cubicBezTo>
                    <a:pt x="0" y="111230"/>
                    <a:pt x="89281" y="13496"/>
                    <a:pt x="204316"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F93F753-8F6E-36E1-6F5D-B41DA491C437}"/>
                </a:ext>
              </a:extLst>
            </p:cNvPr>
            <p:cNvSpPr/>
            <p:nvPr/>
          </p:nvSpPr>
          <p:spPr>
            <a:xfrm>
              <a:off x="752598" y="6001863"/>
              <a:ext cx="134315" cy="462762"/>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solidFill>
              <a:schemeClr val="bg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1014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972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d Slide with Small Imag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1A15141-75E2-C491-8191-694A3D2BDA8F}"/>
              </a:ext>
              <a:ext uri="{C183D7F6-B498-43B3-948B-1728B52AA6E4}">
                <adec:decorative xmlns:adec="http://schemas.microsoft.com/office/drawing/2017/decorative" val="1"/>
              </a:ext>
            </a:extLst>
          </p:cNvPr>
          <p:cNvSpPr>
            <a:spLocks noGrp="1"/>
          </p:cNvSpPr>
          <p:nvPr>
            <p:ph type="pic" sz="quarter" idx="10" hasCustomPrompt="1"/>
          </p:nvPr>
        </p:nvSpPr>
        <p:spPr>
          <a:xfrm>
            <a:off x="8401608" y="0"/>
            <a:ext cx="3790393" cy="6858000"/>
          </a:xfrm>
          <a:custGeom>
            <a:avLst/>
            <a:gdLst>
              <a:gd name="connsiteX0" fmla="*/ 2002540 w 3790393"/>
              <a:gd name="connsiteY0" fmla="*/ 1009480 h 6858000"/>
              <a:gd name="connsiteX1" fmla="*/ 2929800 w 3790393"/>
              <a:gd name="connsiteY1" fmla="*/ 1009480 h 6858000"/>
              <a:gd name="connsiteX2" fmla="*/ 2929800 w 3790393"/>
              <a:gd name="connsiteY2" fmla="*/ 1590701 h 6858000"/>
              <a:gd name="connsiteX3" fmla="*/ 2002540 w 3790393"/>
              <a:gd name="connsiteY3" fmla="*/ 1590701 h 6858000"/>
              <a:gd name="connsiteX4" fmla="*/ 3177203 w 3790393"/>
              <a:gd name="connsiteY4" fmla="*/ 0 h 6858000"/>
              <a:gd name="connsiteX5" fmla="*/ 3448385 w 3790393"/>
              <a:gd name="connsiteY5" fmla="*/ 0 h 6858000"/>
              <a:gd name="connsiteX6" fmla="*/ 3758176 w 3790393"/>
              <a:gd name="connsiteY6" fmla="*/ 0 h 6858000"/>
              <a:gd name="connsiteX7" fmla="*/ 3790393 w 3790393"/>
              <a:gd name="connsiteY7" fmla="*/ 0 h 6858000"/>
              <a:gd name="connsiteX8" fmla="*/ 3790393 w 3790393"/>
              <a:gd name="connsiteY8" fmla="*/ 6858000 h 6858000"/>
              <a:gd name="connsiteX9" fmla="*/ 3758176 w 3790393"/>
              <a:gd name="connsiteY9" fmla="*/ 6858000 h 6858000"/>
              <a:gd name="connsiteX10" fmla="*/ 3177203 w 3790393"/>
              <a:gd name="connsiteY10" fmla="*/ 6858000 h 6858000"/>
              <a:gd name="connsiteX11" fmla="*/ 3177203 w 3790393"/>
              <a:gd name="connsiteY11" fmla="*/ 6016390 h 6858000"/>
              <a:gd name="connsiteX12" fmla="*/ 1602181 w 3790393"/>
              <a:gd name="connsiteY12" fmla="*/ 6016390 h 6858000"/>
              <a:gd name="connsiteX13" fmla="*/ 1602181 w 3790393"/>
              <a:gd name="connsiteY13" fmla="*/ 5435172 h 6858000"/>
              <a:gd name="connsiteX14" fmla="*/ 3177203 w 3790393"/>
              <a:gd name="connsiteY14" fmla="*/ 5435172 h 6858000"/>
              <a:gd name="connsiteX15" fmla="*/ 3177203 w 3790393"/>
              <a:gd name="connsiteY15" fmla="*/ 4540998 h 6858000"/>
              <a:gd name="connsiteX16" fmla="*/ 400730 w 3790393"/>
              <a:gd name="connsiteY16" fmla="*/ 4540998 h 6858000"/>
              <a:gd name="connsiteX17" fmla="*/ 400730 w 3790393"/>
              <a:gd name="connsiteY17" fmla="*/ 3959777 h 6858000"/>
              <a:gd name="connsiteX18" fmla="*/ 3177203 w 3790393"/>
              <a:gd name="connsiteY18" fmla="*/ 3959777 h 6858000"/>
              <a:gd name="connsiteX19" fmla="*/ 3177203 w 3790393"/>
              <a:gd name="connsiteY19" fmla="*/ 3065848 h 6858000"/>
              <a:gd name="connsiteX20" fmla="*/ 0 w 3790393"/>
              <a:gd name="connsiteY20" fmla="*/ 3065848 h 6858000"/>
              <a:gd name="connsiteX21" fmla="*/ 0 w 3790393"/>
              <a:gd name="connsiteY21" fmla="*/ 2484875 h 6858000"/>
              <a:gd name="connsiteX22" fmla="*/ 3177203 w 3790393"/>
              <a:gd name="connsiteY22" fmla="*/ 2484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90393" h="6858000">
                <a:moveTo>
                  <a:pt x="2002540" y="1009480"/>
                </a:moveTo>
                <a:lnTo>
                  <a:pt x="2929800" y="1009480"/>
                </a:lnTo>
                <a:lnTo>
                  <a:pt x="2929800" y="1590701"/>
                </a:lnTo>
                <a:lnTo>
                  <a:pt x="2002540" y="1590701"/>
                </a:lnTo>
                <a:close/>
                <a:moveTo>
                  <a:pt x="3177203" y="0"/>
                </a:moveTo>
                <a:lnTo>
                  <a:pt x="3448385" y="0"/>
                </a:lnTo>
                <a:lnTo>
                  <a:pt x="3758176" y="0"/>
                </a:lnTo>
                <a:lnTo>
                  <a:pt x="3790393" y="0"/>
                </a:lnTo>
                <a:lnTo>
                  <a:pt x="3790393" y="6858000"/>
                </a:lnTo>
                <a:lnTo>
                  <a:pt x="3758176" y="6858000"/>
                </a:lnTo>
                <a:lnTo>
                  <a:pt x="3177203" y="6858000"/>
                </a:lnTo>
                <a:lnTo>
                  <a:pt x="3177203" y="6016390"/>
                </a:lnTo>
                <a:lnTo>
                  <a:pt x="1602181" y="6016390"/>
                </a:lnTo>
                <a:lnTo>
                  <a:pt x="1602181" y="5435172"/>
                </a:lnTo>
                <a:lnTo>
                  <a:pt x="3177203" y="5435172"/>
                </a:lnTo>
                <a:lnTo>
                  <a:pt x="3177203" y="4540998"/>
                </a:lnTo>
                <a:lnTo>
                  <a:pt x="400730" y="4540998"/>
                </a:lnTo>
                <a:lnTo>
                  <a:pt x="400730" y="3959777"/>
                </a:lnTo>
                <a:lnTo>
                  <a:pt x="3177203" y="3959777"/>
                </a:lnTo>
                <a:lnTo>
                  <a:pt x="3177203" y="3065848"/>
                </a:lnTo>
                <a:lnTo>
                  <a:pt x="0" y="3065848"/>
                </a:lnTo>
                <a:lnTo>
                  <a:pt x="0" y="2484875"/>
                </a:lnTo>
                <a:lnTo>
                  <a:pt x="3177203" y="2484875"/>
                </a:lnTo>
                <a:close/>
              </a:path>
            </a:pathLst>
          </a:custGeom>
          <a:solidFill>
            <a:schemeClr val="bg1">
              <a:alpha val="15000"/>
            </a:schemeClr>
          </a:solidFill>
        </p:spPr>
        <p:txBody>
          <a:bodyPr wrap="square" rIns="612000" bIns="1332000" anchor="ctr">
            <a:noAutofit/>
          </a:bodyPr>
          <a:lstStyle>
            <a:lvl1pPr marL="0" indent="0" algn="r">
              <a:buNone/>
              <a:defRPr sz="1800">
                <a:solidFill>
                  <a:schemeClr val="bg1"/>
                </a:solidFill>
              </a:defRPr>
            </a:lvl1pPr>
          </a:lstStyle>
          <a:p>
            <a:r>
              <a:rPr lang="en-GB" dirty="0"/>
              <a:t>Drag and drop image here</a:t>
            </a:r>
            <a:endParaRPr lang="en-US" dirty="0"/>
          </a:p>
        </p:txBody>
      </p:sp>
      <p:sp>
        <p:nvSpPr>
          <p:cNvPr id="2" name="Title 1"/>
          <p:cNvSpPr>
            <a:spLocks noGrp="1"/>
          </p:cNvSpPr>
          <p:nvPr>
            <p:ph type="ctrTitle"/>
          </p:nvPr>
        </p:nvSpPr>
        <p:spPr>
          <a:xfrm>
            <a:off x="612775" y="2910582"/>
            <a:ext cx="7035799" cy="1218795"/>
          </a:xfrm>
        </p:spPr>
        <p:txBody>
          <a:bodyPr vert="horz" wrap="square" lIns="0" tIns="0" rIns="0" bIns="0" rtlCol="0" anchor="b" anchorCtr="0">
            <a:spAutoFit/>
          </a:bodyPr>
          <a:lstStyle>
            <a:lvl1pPr>
              <a:defRPr lang="en-GB" sz="4400" dirty="0">
                <a:solidFill>
                  <a:schemeClr val="bg1"/>
                </a:solidFill>
              </a:defRPr>
            </a:lvl1pPr>
          </a:lstStyle>
          <a:p>
            <a:pPr lvl="0">
              <a:lnSpc>
                <a:spcPct val="90000"/>
              </a:lnSpc>
            </a:pPr>
            <a:r>
              <a:rPr lang="en-US"/>
              <a:t>Click to edit Master title style</a:t>
            </a:r>
            <a:endParaRPr lang="en-GB" dirty="0"/>
          </a:p>
        </p:txBody>
      </p:sp>
      <p:sp>
        <p:nvSpPr>
          <p:cNvPr id="3" name="Subtitle 2"/>
          <p:cNvSpPr>
            <a:spLocks noGrp="1"/>
          </p:cNvSpPr>
          <p:nvPr>
            <p:ph type="subTitle" idx="1"/>
          </p:nvPr>
        </p:nvSpPr>
        <p:spPr>
          <a:xfrm>
            <a:off x="612774" y="4336657"/>
            <a:ext cx="7035799" cy="398571"/>
          </a:xfrm>
          <a:prstGeom prst="rect">
            <a:avLst/>
          </a:prstGeom>
        </p:spPr>
        <p:txBody>
          <a:bodyPr vert="horz" wrap="square" lIns="0" tIns="0" rIns="0" bIns="0" rtlCol="0" anchor="t" anchorCtr="0">
            <a:spAutoFit/>
          </a:bodyPr>
          <a:lstStyle>
            <a:lvl1pPr marL="0" indent="0">
              <a:buNone/>
              <a:defRPr lang="en-GB" sz="2800" b="0" spc="0" dirty="0">
                <a:solidFill>
                  <a:schemeClr val="bg1"/>
                </a:solidFill>
                <a:latin typeface="+mn-lt"/>
                <a:ea typeface="+mj-ea"/>
                <a:cs typeface="+mj-cs"/>
              </a:defRPr>
            </a:lvl1pPr>
          </a:lstStyle>
          <a:p>
            <a:pPr lvl="0">
              <a:lnSpc>
                <a:spcPct val="90000"/>
              </a:lnSpc>
              <a:spcBef>
                <a:spcPct val="0"/>
              </a:spcBef>
            </a:pPr>
            <a:r>
              <a:rPr lang="en-US"/>
              <a:t>Click to edit Master subtitle style</a:t>
            </a:r>
            <a:endParaRPr lang="en-GB" dirty="0"/>
          </a:p>
        </p:txBody>
      </p:sp>
      <p:sp>
        <p:nvSpPr>
          <p:cNvPr id="12" name="Cochrane tagline">
            <a:extLst>
              <a:ext uri="{FF2B5EF4-FFF2-40B4-BE49-F238E27FC236}">
                <a16:creationId xmlns:a16="http://schemas.microsoft.com/office/drawing/2014/main" id="{7ED2CF0D-7FCE-02CE-CDE9-3224429A43AE}"/>
              </a:ext>
              <a:ext uri="{C183D7F6-B498-43B3-948B-1728B52AA6E4}">
                <adec:decorative xmlns:adec="http://schemas.microsoft.com/office/drawing/2017/decorative" val="1"/>
              </a:ext>
            </a:extLst>
          </p:cNvPr>
          <p:cNvSpPr txBox="1"/>
          <p:nvPr/>
        </p:nvSpPr>
        <p:spPr>
          <a:xfrm>
            <a:off x="612775" y="5685319"/>
            <a:ext cx="1893788" cy="774571"/>
          </a:xfrm>
          <a:prstGeom prst="rect">
            <a:avLst/>
          </a:prstGeom>
          <a:noFill/>
        </p:spPr>
        <p:txBody>
          <a:bodyPr wrap="none" lIns="0" tIns="0" rIns="0" bIns="0" rtlCol="0" anchor="ctr">
            <a:spAutoFit/>
          </a:bodyPr>
          <a:lstStyle/>
          <a:p>
            <a:pPr>
              <a:lnSpc>
                <a:spcPts val="2000"/>
              </a:lnSpc>
            </a:pPr>
            <a:r>
              <a:rPr lang="en-GB" sz="1800" spc="-30" baseline="0" dirty="0">
                <a:solidFill>
                  <a:schemeClr val="bg1">
                    <a:alpha val="35000"/>
                  </a:schemeClr>
                </a:solidFill>
                <a:latin typeface="Source Sans Pro SemiBold" panose="020B0603030403020204" pitchFamily="34" charset="0"/>
              </a:rPr>
              <a:t>Trusted evidence.</a:t>
            </a:r>
            <a:br>
              <a:rPr lang="en-GB" sz="1800" spc="-30" baseline="0" dirty="0">
                <a:solidFill>
                  <a:schemeClr val="bg1">
                    <a:alpha val="35000"/>
                  </a:schemeClr>
                </a:solidFill>
                <a:latin typeface="Source Sans Pro SemiBold" panose="020B0603030403020204" pitchFamily="34" charset="0"/>
              </a:rPr>
            </a:br>
            <a:r>
              <a:rPr lang="en-GB" sz="1800" spc="-30" baseline="0" dirty="0">
                <a:solidFill>
                  <a:schemeClr val="bg1">
                    <a:alpha val="35000"/>
                  </a:schemeClr>
                </a:solidFill>
                <a:latin typeface="Source Sans Pro SemiBold" panose="020B0603030403020204" pitchFamily="34" charset="0"/>
              </a:rPr>
              <a:t>Informed decisions.</a:t>
            </a:r>
            <a:br>
              <a:rPr lang="en-GB" sz="1800" spc="-30" baseline="0" dirty="0">
                <a:solidFill>
                  <a:schemeClr val="bg1">
                    <a:alpha val="35000"/>
                  </a:schemeClr>
                </a:solidFill>
                <a:latin typeface="Source Sans Pro SemiBold" panose="020B0603030403020204" pitchFamily="34" charset="0"/>
              </a:rPr>
            </a:br>
            <a:r>
              <a:rPr lang="en-GB" sz="1800" spc="-30" baseline="0" dirty="0">
                <a:solidFill>
                  <a:schemeClr val="bg1">
                    <a:alpha val="35000"/>
                  </a:schemeClr>
                </a:solidFill>
                <a:latin typeface="Source Sans Pro SemiBold" panose="020B0603030403020204" pitchFamily="34" charset="0"/>
              </a:rPr>
              <a:t>Better health.</a:t>
            </a:r>
          </a:p>
        </p:txBody>
      </p:sp>
      <p:grpSp>
        <p:nvGrpSpPr>
          <p:cNvPr id="13" name="Cochrane logo">
            <a:extLst>
              <a:ext uri="{FF2B5EF4-FFF2-40B4-BE49-F238E27FC236}">
                <a16:creationId xmlns:a16="http://schemas.microsoft.com/office/drawing/2014/main" id="{413D7636-D0C4-C9A4-D125-154287015A83}"/>
              </a:ext>
              <a:ext uri="{C183D7F6-B498-43B3-948B-1728B52AA6E4}">
                <adec:decorative xmlns:adec="http://schemas.microsoft.com/office/drawing/2017/decorative" val="1"/>
              </a:ext>
            </a:extLst>
          </p:cNvPr>
          <p:cNvGrpSpPr/>
          <p:nvPr/>
        </p:nvGrpSpPr>
        <p:grpSpPr>
          <a:xfrm>
            <a:off x="608550" y="500596"/>
            <a:ext cx="2430972" cy="500908"/>
            <a:chOff x="611659" y="6001857"/>
            <a:chExt cx="2245841" cy="462762"/>
          </a:xfrm>
          <a:solidFill>
            <a:schemeClr val="bg1"/>
          </a:solidFill>
        </p:grpSpPr>
        <p:sp>
          <p:nvSpPr>
            <p:cNvPr id="14" name="Freeform: Shape 13">
              <a:extLst>
                <a:ext uri="{FF2B5EF4-FFF2-40B4-BE49-F238E27FC236}">
                  <a16:creationId xmlns:a16="http://schemas.microsoft.com/office/drawing/2014/main" id="{A4A85335-DF25-9EE6-F982-C3D35C0B3491}"/>
                </a:ext>
              </a:extLst>
            </p:cNvPr>
            <p:cNvSpPr/>
            <p:nvPr/>
          </p:nvSpPr>
          <p:spPr>
            <a:xfrm>
              <a:off x="611659" y="6003345"/>
              <a:ext cx="2245841" cy="459796"/>
            </a:xfrm>
            <a:custGeom>
              <a:avLst/>
              <a:gdLst>
                <a:gd name="connsiteX0" fmla="*/ 1737301 w 2245841"/>
                <a:gd name="connsiteY0" fmla="*/ 272833 h 459796"/>
                <a:gd name="connsiteX1" fmla="*/ 1674419 w 2245841"/>
                <a:gd name="connsiteY1" fmla="*/ 309909 h 459796"/>
                <a:gd name="connsiteX2" fmla="*/ 1700225 w 2245841"/>
                <a:gd name="connsiteY2" fmla="*/ 331166 h 459796"/>
                <a:gd name="connsiteX3" fmla="*/ 1700225 w 2245841"/>
                <a:gd name="connsiteY3" fmla="*/ 331215 h 459796"/>
                <a:gd name="connsiteX4" fmla="*/ 1737301 w 2245841"/>
                <a:gd name="connsiteY4" fmla="*/ 312183 h 459796"/>
                <a:gd name="connsiteX5" fmla="*/ 907877 w 2245841"/>
                <a:gd name="connsiteY5" fmla="*/ 201349 h 459796"/>
                <a:gd name="connsiteX6" fmla="*/ 866698 w 2245841"/>
                <a:gd name="connsiteY6" fmla="*/ 265121 h 459796"/>
                <a:gd name="connsiteX7" fmla="*/ 907877 w 2245841"/>
                <a:gd name="connsiteY7" fmla="*/ 328941 h 459796"/>
                <a:gd name="connsiteX8" fmla="*/ 949057 w 2245841"/>
                <a:gd name="connsiteY8" fmla="*/ 265121 h 459796"/>
                <a:gd name="connsiteX9" fmla="*/ 907877 w 2245841"/>
                <a:gd name="connsiteY9" fmla="*/ 201349 h 459796"/>
                <a:gd name="connsiteX10" fmla="*/ 2151717 w 2245841"/>
                <a:gd name="connsiteY10" fmla="*/ 198185 h 459796"/>
                <a:gd name="connsiteX11" fmla="*/ 2108263 w 2245841"/>
                <a:gd name="connsiteY11" fmla="*/ 242083 h 459796"/>
                <a:gd name="connsiteX12" fmla="*/ 2189238 w 2245841"/>
                <a:gd name="connsiteY12" fmla="*/ 242083 h 459796"/>
                <a:gd name="connsiteX13" fmla="*/ 2189287 w 2245841"/>
                <a:gd name="connsiteY13" fmla="*/ 242083 h 459796"/>
                <a:gd name="connsiteX14" fmla="*/ 2151717 w 2245841"/>
                <a:gd name="connsiteY14" fmla="*/ 198185 h 459796"/>
                <a:gd name="connsiteX15" fmla="*/ 1959019 w 2245841"/>
                <a:gd name="connsiteY15" fmla="*/ 147563 h 459796"/>
                <a:gd name="connsiteX16" fmla="*/ 2028673 w 2245841"/>
                <a:gd name="connsiteY16" fmla="*/ 238030 h 459796"/>
                <a:gd name="connsiteX17" fmla="*/ 2028673 w 2245841"/>
                <a:gd name="connsiteY17" fmla="*/ 377387 h 459796"/>
                <a:gd name="connsiteX18" fmla="*/ 1962182 w 2245841"/>
                <a:gd name="connsiteY18" fmla="*/ 377387 h 459796"/>
                <a:gd name="connsiteX19" fmla="*/ 1962182 w 2245841"/>
                <a:gd name="connsiteY19" fmla="*/ 246631 h 459796"/>
                <a:gd name="connsiteX20" fmla="*/ 1934597 w 2245841"/>
                <a:gd name="connsiteY20" fmla="*/ 204117 h 459796"/>
                <a:gd name="connsiteX21" fmla="*/ 1892973 w 2245841"/>
                <a:gd name="connsiteY21" fmla="*/ 225819 h 459796"/>
                <a:gd name="connsiteX22" fmla="*/ 1892973 w 2245841"/>
                <a:gd name="connsiteY22" fmla="*/ 377387 h 459796"/>
                <a:gd name="connsiteX23" fmla="*/ 1826482 w 2245841"/>
                <a:gd name="connsiteY23" fmla="*/ 377387 h 459796"/>
                <a:gd name="connsiteX24" fmla="*/ 1826482 w 2245841"/>
                <a:gd name="connsiteY24" fmla="*/ 152952 h 459796"/>
                <a:gd name="connsiteX25" fmla="*/ 1880713 w 2245841"/>
                <a:gd name="connsiteY25" fmla="*/ 152952 h 459796"/>
                <a:gd name="connsiteX26" fmla="*/ 1885261 w 2245841"/>
                <a:gd name="connsiteY26" fmla="*/ 181476 h 459796"/>
                <a:gd name="connsiteX27" fmla="*/ 1887090 w 2245841"/>
                <a:gd name="connsiteY27" fmla="*/ 181476 h 459796"/>
                <a:gd name="connsiteX28" fmla="*/ 1959019 w 2245841"/>
                <a:gd name="connsiteY28" fmla="*/ 147563 h 459796"/>
                <a:gd name="connsiteX29" fmla="*/ 2150382 w 2245841"/>
                <a:gd name="connsiteY29" fmla="*/ 147514 h 459796"/>
                <a:gd name="connsiteX30" fmla="*/ 2245841 w 2245841"/>
                <a:gd name="connsiteY30" fmla="*/ 255184 h 459796"/>
                <a:gd name="connsiteX31" fmla="*/ 2243122 w 2245841"/>
                <a:gd name="connsiteY31" fmla="*/ 283213 h 459796"/>
                <a:gd name="connsiteX32" fmla="*/ 2108758 w 2245841"/>
                <a:gd name="connsiteY32" fmla="*/ 283213 h 459796"/>
                <a:gd name="connsiteX33" fmla="*/ 2167140 w 2245841"/>
                <a:gd name="connsiteY33" fmla="*/ 332055 h 459796"/>
                <a:gd name="connsiteX34" fmla="*/ 2215538 w 2245841"/>
                <a:gd name="connsiteY34" fmla="*/ 317126 h 459796"/>
                <a:gd name="connsiteX35" fmla="*/ 2237734 w 2245841"/>
                <a:gd name="connsiteY35" fmla="*/ 357416 h 459796"/>
                <a:gd name="connsiteX36" fmla="*/ 2158094 w 2245841"/>
                <a:gd name="connsiteY36" fmla="*/ 382727 h 459796"/>
                <a:gd name="connsiteX37" fmla="*/ 2044541 w 2245841"/>
                <a:gd name="connsiteY37" fmla="*/ 265121 h 459796"/>
                <a:gd name="connsiteX38" fmla="*/ 2150382 w 2245841"/>
                <a:gd name="connsiteY38" fmla="*/ 147514 h 459796"/>
                <a:gd name="connsiteX39" fmla="*/ 1582223 w 2245841"/>
                <a:gd name="connsiteY39" fmla="*/ 147514 h 459796"/>
                <a:gd name="connsiteX40" fmla="*/ 1608918 w 2245841"/>
                <a:gd name="connsiteY40" fmla="*/ 152062 h 459796"/>
                <a:gd name="connsiteX41" fmla="*/ 1598042 w 2245841"/>
                <a:gd name="connsiteY41" fmla="*/ 209506 h 459796"/>
                <a:gd name="connsiteX42" fmla="*/ 1573622 w 2245841"/>
                <a:gd name="connsiteY42" fmla="*/ 205897 h 459796"/>
                <a:gd name="connsiteX43" fmla="*/ 1524285 w 2245841"/>
                <a:gd name="connsiteY43" fmla="*/ 247077 h 459796"/>
                <a:gd name="connsiteX44" fmla="*/ 1524285 w 2245841"/>
                <a:gd name="connsiteY44" fmla="*/ 377388 h 459796"/>
                <a:gd name="connsiteX45" fmla="*/ 1457795 w 2245841"/>
                <a:gd name="connsiteY45" fmla="*/ 377388 h 459796"/>
                <a:gd name="connsiteX46" fmla="*/ 1457795 w 2245841"/>
                <a:gd name="connsiteY46" fmla="*/ 152952 h 459796"/>
                <a:gd name="connsiteX47" fmla="*/ 1512075 w 2245841"/>
                <a:gd name="connsiteY47" fmla="*/ 152952 h 459796"/>
                <a:gd name="connsiteX48" fmla="*/ 1516623 w 2245841"/>
                <a:gd name="connsiteY48" fmla="*/ 192303 h 459796"/>
                <a:gd name="connsiteX49" fmla="*/ 1518452 w 2245841"/>
                <a:gd name="connsiteY49" fmla="*/ 192303 h 459796"/>
                <a:gd name="connsiteX50" fmla="*/ 1582223 w 2245841"/>
                <a:gd name="connsiteY50" fmla="*/ 147514 h 459796"/>
                <a:gd name="connsiteX51" fmla="*/ 1147589 w 2245841"/>
                <a:gd name="connsiteY51" fmla="*/ 147514 h 459796"/>
                <a:gd name="connsiteX52" fmla="*/ 1213189 w 2245841"/>
                <a:gd name="connsiteY52" fmla="*/ 173320 h 459796"/>
                <a:gd name="connsiteX53" fmla="*/ 1182886 w 2245841"/>
                <a:gd name="connsiteY53" fmla="*/ 214499 h 459796"/>
                <a:gd name="connsiteX54" fmla="*/ 1151692 w 2245841"/>
                <a:gd name="connsiteY54" fmla="*/ 201399 h 459796"/>
                <a:gd name="connsiteX55" fmla="*/ 1099192 w 2245841"/>
                <a:gd name="connsiteY55" fmla="*/ 265170 h 459796"/>
                <a:gd name="connsiteX56" fmla="*/ 1149417 w 2245841"/>
                <a:gd name="connsiteY56" fmla="*/ 328941 h 459796"/>
                <a:gd name="connsiteX57" fmla="*/ 1189658 w 2245841"/>
                <a:gd name="connsiteY57" fmla="*/ 312677 h 459796"/>
                <a:gd name="connsiteX58" fmla="*/ 1216353 w 2245841"/>
                <a:gd name="connsiteY58" fmla="*/ 354746 h 459796"/>
                <a:gd name="connsiteX59" fmla="*/ 1141706 w 2245841"/>
                <a:gd name="connsiteY59" fmla="*/ 382776 h 459796"/>
                <a:gd name="connsiteX60" fmla="*/ 1030872 w 2245841"/>
                <a:gd name="connsiteY60" fmla="*/ 265170 h 459796"/>
                <a:gd name="connsiteX61" fmla="*/ 1147589 w 2245841"/>
                <a:gd name="connsiteY61" fmla="*/ 147564 h 459796"/>
                <a:gd name="connsiteX62" fmla="*/ 907877 w 2245841"/>
                <a:gd name="connsiteY62" fmla="*/ 147514 h 459796"/>
                <a:gd name="connsiteX63" fmla="*/ 1016931 w 2245841"/>
                <a:gd name="connsiteY63" fmla="*/ 265121 h 459796"/>
                <a:gd name="connsiteX64" fmla="*/ 907877 w 2245841"/>
                <a:gd name="connsiteY64" fmla="*/ 382727 h 459796"/>
                <a:gd name="connsiteX65" fmla="*/ 798378 w 2245841"/>
                <a:gd name="connsiteY65" fmla="*/ 265121 h 459796"/>
                <a:gd name="connsiteX66" fmla="*/ 907877 w 2245841"/>
                <a:gd name="connsiteY66" fmla="*/ 147514 h 459796"/>
                <a:gd name="connsiteX67" fmla="*/ 1714660 w 2245841"/>
                <a:gd name="connsiteY67" fmla="*/ 147465 h 459796"/>
                <a:gd name="connsiteX68" fmla="*/ 1803792 w 2245841"/>
                <a:gd name="connsiteY68" fmla="*/ 248807 h 459796"/>
                <a:gd name="connsiteX69" fmla="*/ 1803792 w 2245841"/>
                <a:gd name="connsiteY69" fmla="*/ 377289 h 459796"/>
                <a:gd name="connsiteX70" fmla="*/ 1749512 w 2245841"/>
                <a:gd name="connsiteY70" fmla="*/ 377289 h 459796"/>
                <a:gd name="connsiteX71" fmla="*/ 1744519 w 2245841"/>
                <a:gd name="connsiteY71" fmla="*/ 354203 h 459796"/>
                <a:gd name="connsiteX72" fmla="*/ 1743184 w 2245841"/>
                <a:gd name="connsiteY72" fmla="*/ 354203 h 459796"/>
                <a:gd name="connsiteX73" fmla="*/ 1677583 w 2245841"/>
                <a:gd name="connsiteY73" fmla="*/ 382678 h 459796"/>
                <a:gd name="connsiteX74" fmla="*/ 1611093 w 2245841"/>
                <a:gd name="connsiteY74" fmla="*/ 314803 h 459796"/>
                <a:gd name="connsiteX75" fmla="*/ 1640958 w 2245841"/>
                <a:gd name="connsiteY75" fmla="*/ 259615 h 459796"/>
                <a:gd name="connsiteX76" fmla="*/ 1737283 w 2245841"/>
                <a:gd name="connsiteY76" fmla="*/ 232943 h 459796"/>
                <a:gd name="connsiteX77" fmla="*/ 1737301 w 2245841"/>
                <a:gd name="connsiteY77" fmla="*/ 232988 h 459796"/>
                <a:gd name="connsiteX78" fmla="*/ 1737301 w 2245841"/>
                <a:gd name="connsiteY78" fmla="*/ 232938 h 459796"/>
                <a:gd name="connsiteX79" fmla="*/ 1737283 w 2245841"/>
                <a:gd name="connsiteY79" fmla="*/ 232943 h 459796"/>
                <a:gd name="connsiteX80" fmla="*/ 1728143 w 2245841"/>
                <a:gd name="connsiteY80" fmla="*/ 209228 h 459796"/>
                <a:gd name="connsiteX81" fmla="*/ 1702005 w 2245841"/>
                <a:gd name="connsiteY81" fmla="*/ 200410 h 459796"/>
                <a:gd name="connsiteX82" fmla="*/ 1642287 w 2245841"/>
                <a:gd name="connsiteY82" fmla="*/ 220778 h 459796"/>
                <a:gd name="connsiteX83" fmla="*/ 1618756 w 2245841"/>
                <a:gd name="connsiteY83" fmla="*/ 176879 h 459796"/>
                <a:gd name="connsiteX84" fmla="*/ 1714660 w 2245841"/>
                <a:gd name="connsiteY84" fmla="*/ 147465 h 459796"/>
                <a:gd name="connsiteX85" fmla="*/ 708950 w 2245841"/>
                <a:gd name="connsiteY85" fmla="*/ 76921 h 459796"/>
                <a:gd name="connsiteX86" fmla="*/ 708999 w 2245841"/>
                <a:gd name="connsiteY86" fmla="*/ 76921 h 459796"/>
                <a:gd name="connsiteX87" fmla="*/ 796301 w 2245841"/>
                <a:gd name="connsiteY87" fmla="*/ 115382 h 459796"/>
                <a:gd name="connsiteX88" fmla="*/ 759670 w 2245841"/>
                <a:gd name="connsiteY88" fmla="*/ 156561 h 459796"/>
                <a:gd name="connsiteX89" fmla="*/ 709889 w 2245841"/>
                <a:gd name="connsiteY89" fmla="*/ 134365 h 459796"/>
                <a:gd name="connsiteX90" fmla="*/ 636577 w 2245841"/>
                <a:gd name="connsiteY90" fmla="*/ 229379 h 459796"/>
                <a:gd name="connsiteX91" fmla="*/ 708060 w 2245841"/>
                <a:gd name="connsiteY91" fmla="*/ 325284 h 459796"/>
                <a:gd name="connsiteX92" fmla="*/ 764169 w 2245841"/>
                <a:gd name="connsiteY92" fmla="*/ 299033 h 459796"/>
                <a:gd name="connsiteX93" fmla="*/ 800800 w 2245841"/>
                <a:gd name="connsiteY93" fmla="*/ 339323 h 459796"/>
                <a:gd name="connsiteX94" fmla="*/ 707170 w 2245841"/>
                <a:gd name="connsiteY94" fmla="*/ 382777 h 459796"/>
                <a:gd name="connsiteX95" fmla="*/ 568257 w 2245841"/>
                <a:gd name="connsiteY95" fmla="*/ 231654 h 459796"/>
                <a:gd name="connsiteX96" fmla="*/ 708950 w 2245841"/>
                <a:gd name="connsiteY96" fmla="*/ 76921 h 459796"/>
                <a:gd name="connsiteX97" fmla="*/ 1233112 w 2245841"/>
                <a:gd name="connsiteY97" fmla="*/ 60212 h 459796"/>
                <a:gd name="connsiteX98" fmla="*/ 1299602 w 2245841"/>
                <a:gd name="connsiteY98" fmla="*/ 60212 h 459796"/>
                <a:gd name="connsiteX99" fmla="*/ 1299602 w 2245841"/>
                <a:gd name="connsiteY99" fmla="*/ 138023 h 459796"/>
                <a:gd name="connsiteX100" fmla="*/ 1296439 w 2245841"/>
                <a:gd name="connsiteY100" fmla="*/ 178313 h 459796"/>
                <a:gd name="connsiteX101" fmla="*/ 1365648 w 2245841"/>
                <a:gd name="connsiteY101" fmla="*/ 147564 h 459796"/>
                <a:gd name="connsiteX102" fmla="*/ 1435302 w 2245841"/>
                <a:gd name="connsiteY102" fmla="*/ 238030 h 459796"/>
                <a:gd name="connsiteX103" fmla="*/ 1435302 w 2245841"/>
                <a:gd name="connsiteY103" fmla="*/ 377388 h 459796"/>
                <a:gd name="connsiteX104" fmla="*/ 1368812 w 2245841"/>
                <a:gd name="connsiteY104" fmla="*/ 377388 h 459796"/>
                <a:gd name="connsiteX105" fmla="*/ 1368812 w 2245841"/>
                <a:gd name="connsiteY105" fmla="*/ 246632 h 459796"/>
                <a:gd name="connsiteX106" fmla="*/ 1341227 w 2245841"/>
                <a:gd name="connsiteY106" fmla="*/ 204118 h 459796"/>
                <a:gd name="connsiteX107" fmla="*/ 1299602 w 2245841"/>
                <a:gd name="connsiteY107" fmla="*/ 225820 h 459796"/>
                <a:gd name="connsiteX108" fmla="*/ 1299602 w 2245841"/>
                <a:gd name="connsiteY108" fmla="*/ 377388 h 459796"/>
                <a:gd name="connsiteX109" fmla="*/ 1233112 w 2245841"/>
                <a:gd name="connsiteY109" fmla="*/ 377388 h 459796"/>
                <a:gd name="connsiteX110" fmla="*/ 258744 w 2245841"/>
                <a:gd name="connsiteY110" fmla="*/ 0 h 459796"/>
                <a:gd name="connsiteX111" fmla="*/ 463060 w 2245841"/>
                <a:gd name="connsiteY111" fmla="*/ 229874 h 459796"/>
                <a:gd name="connsiteX112" fmla="*/ 258744 w 2245841"/>
                <a:gd name="connsiteY112" fmla="*/ 459747 h 459796"/>
                <a:gd name="connsiteX113" fmla="*/ 258744 w 2245841"/>
                <a:gd name="connsiteY113" fmla="*/ 382925 h 459796"/>
                <a:gd name="connsiteX114" fmla="*/ 387029 w 2245841"/>
                <a:gd name="connsiteY114" fmla="*/ 229874 h 459796"/>
                <a:gd name="connsiteX115" fmla="*/ 258744 w 2245841"/>
                <a:gd name="connsiteY115" fmla="*/ 76823 h 459796"/>
                <a:gd name="connsiteX116" fmla="*/ 204316 w 2245841"/>
                <a:gd name="connsiteY116" fmla="*/ 0 h 459796"/>
                <a:gd name="connsiteX117" fmla="*/ 204316 w 2245841"/>
                <a:gd name="connsiteY117" fmla="*/ 76823 h 459796"/>
                <a:gd name="connsiteX118" fmla="*/ 76032 w 2245841"/>
                <a:gd name="connsiteY118" fmla="*/ 229874 h 459796"/>
                <a:gd name="connsiteX119" fmla="*/ 76032 w 2245841"/>
                <a:gd name="connsiteY119" fmla="*/ 229923 h 459796"/>
                <a:gd name="connsiteX120" fmla="*/ 204316 w 2245841"/>
                <a:gd name="connsiteY120" fmla="*/ 382974 h 459796"/>
                <a:gd name="connsiteX121" fmla="*/ 204316 w 2245841"/>
                <a:gd name="connsiteY121" fmla="*/ 459796 h 459796"/>
                <a:gd name="connsiteX122" fmla="*/ 0 w 2245841"/>
                <a:gd name="connsiteY122" fmla="*/ 229923 h 459796"/>
                <a:gd name="connsiteX123" fmla="*/ 204316 w 2245841"/>
                <a:gd name="connsiteY123" fmla="*/ 0 h 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45841" h="459796">
                  <a:moveTo>
                    <a:pt x="1737301" y="272833"/>
                  </a:moveTo>
                  <a:cubicBezTo>
                    <a:pt x="1689794" y="279160"/>
                    <a:pt x="1674419" y="292755"/>
                    <a:pt x="1674419" y="309909"/>
                  </a:cubicBezTo>
                  <a:cubicBezTo>
                    <a:pt x="1674419" y="324394"/>
                    <a:pt x="1684356" y="331166"/>
                    <a:pt x="1700225" y="331166"/>
                  </a:cubicBezTo>
                  <a:lnTo>
                    <a:pt x="1700225" y="331215"/>
                  </a:lnTo>
                  <a:cubicBezTo>
                    <a:pt x="1715599" y="331215"/>
                    <a:pt x="1725585" y="323949"/>
                    <a:pt x="1737301" y="312183"/>
                  </a:cubicBezTo>
                  <a:close/>
                  <a:moveTo>
                    <a:pt x="907877" y="201349"/>
                  </a:moveTo>
                  <a:cubicBezTo>
                    <a:pt x="880737" y="201349"/>
                    <a:pt x="866698" y="226215"/>
                    <a:pt x="866698" y="265121"/>
                  </a:cubicBezTo>
                  <a:cubicBezTo>
                    <a:pt x="866698" y="304026"/>
                    <a:pt x="880292" y="328941"/>
                    <a:pt x="907877" y="328941"/>
                  </a:cubicBezTo>
                  <a:cubicBezTo>
                    <a:pt x="935017" y="328941"/>
                    <a:pt x="949057" y="304075"/>
                    <a:pt x="949057" y="265121"/>
                  </a:cubicBezTo>
                  <a:cubicBezTo>
                    <a:pt x="949057" y="226166"/>
                    <a:pt x="935017" y="201349"/>
                    <a:pt x="907877" y="201349"/>
                  </a:cubicBezTo>
                  <a:close/>
                  <a:moveTo>
                    <a:pt x="2151717" y="198185"/>
                  </a:moveTo>
                  <a:cubicBezTo>
                    <a:pt x="2130904" y="198185"/>
                    <a:pt x="2112811" y="212225"/>
                    <a:pt x="2108263" y="242083"/>
                  </a:cubicBezTo>
                  <a:lnTo>
                    <a:pt x="2189238" y="242083"/>
                  </a:lnTo>
                  <a:lnTo>
                    <a:pt x="2189287" y="242083"/>
                  </a:lnTo>
                  <a:cubicBezTo>
                    <a:pt x="2189287" y="216279"/>
                    <a:pt x="2178412" y="198185"/>
                    <a:pt x="2151717" y="198185"/>
                  </a:cubicBezTo>
                  <a:close/>
                  <a:moveTo>
                    <a:pt x="1959019" y="147563"/>
                  </a:moveTo>
                  <a:cubicBezTo>
                    <a:pt x="2007861" y="147563"/>
                    <a:pt x="2028673" y="181970"/>
                    <a:pt x="2028673" y="238030"/>
                  </a:cubicBezTo>
                  <a:lnTo>
                    <a:pt x="2028673" y="377387"/>
                  </a:lnTo>
                  <a:lnTo>
                    <a:pt x="1962182" y="377387"/>
                  </a:lnTo>
                  <a:lnTo>
                    <a:pt x="1962182" y="246631"/>
                  </a:lnTo>
                  <a:cubicBezTo>
                    <a:pt x="1962182" y="214053"/>
                    <a:pt x="1953580" y="204117"/>
                    <a:pt x="1934597" y="204117"/>
                  </a:cubicBezTo>
                  <a:cubicBezTo>
                    <a:pt x="1917839" y="204117"/>
                    <a:pt x="1907458" y="211829"/>
                    <a:pt x="1892973" y="225819"/>
                  </a:cubicBezTo>
                  <a:lnTo>
                    <a:pt x="1892973" y="377387"/>
                  </a:lnTo>
                  <a:lnTo>
                    <a:pt x="1826482" y="377387"/>
                  </a:lnTo>
                  <a:lnTo>
                    <a:pt x="1826482" y="152952"/>
                  </a:lnTo>
                  <a:lnTo>
                    <a:pt x="1880713" y="152952"/>
                  </a:lnTo>
                  <a:lnTo>
                    <a:pt x="1885261" y="181476"/>
                  </a:lnTo>
                  <a:lnTo>
                    <a:pt x="1887090" y="181476"/>
                  </a:lnTo>
                  <a:cubicBezTo>
                    <a:pt x="1906073" y="163383"/>
                    <a:pt x="1928714" y="147563"/>
                    <a:pt x="1959019" y="147563"/>
                  </a:cubicBezTo>
                  <a:close/>
                  <a:moveTo>
                    <a:pt x="2150382" y="147514"/>
                  </a:moveTo>
                  <a:cubicBezTo>
                    <a:pt x="2214203" y="147514"/>
                    <a:pt x="2245841" y="194132"/>
                    <a:pt x="2245841" y="255184"/>
                  </a:cubicBezTo>
                  <a:cubicBezTo>
                    <a:pt x="2245841" y="266949"/>
                    <a:pt x="2244506" y="277825"/>
                    <a:pt x="2243122" y="283213"/>
                  </a:cubicBezTo>
                  <a:lnTo>
                    <a:pt x="2108758" y="283213"/>
                  </a:lnTo>
                  <a:cubicBezTo>
                    <a:pt x="2114640" y="317126"/>
                    <a:pt x="2137282" y="332055"/>
                    <a:pt x="2167140" y="332055"/>
                  </a:cubicBezTo>
                  <a:cubicBezTo>
                    <a:pt x="2183899" y="332055"/>
                    <a:pt x="2199273" y="327063"/>
                    <a:pt x="2215538" y="317126"/>
                  </a:cubicBezTo>
                  <a:lnTo>
                    <a:pt x="2237734" y="357416"/>
                  </a:lnTo>
                  <a:cubicBezTo>
                    <a:pt x="2214647" y="373235"/>
                    <a:pt x="2184789" y="382727"/>
                    <a:pt x="2158094" y="382727"/>
                  </a:cubicBezTo>
                  <a:cubicBezTo>
                    <a:pt x="2093828" y="382727"/>
                    <a:pt x="2044541" y="339273"/>
                    <a:pt x="2044541" y="265121"/>
                  </a:cubicBezTo>
                  <a:cubicBezTo>
                    <a:pt x="2044541" y="190968"/>
                    <a:pt x="2096547" y="147514"/>
                    <a:pt x="2150382" y="147514"/>
                  </a:cubicBezTo>
                  <a:close/>
                  <a:moveTo>
                    <a:pt x="1582223" y="147514"/>
                  </a:moveTo>
                  <a:cubicBezTo>
                    <a:pt x="1594879" y="147514"/>
                    <a:pt x="1602590" y="149343"/>
                    <a:pt x="1608918" y="152062"/>
                  </a:cubicBezTo>
                  <a:lnTo>
                    <a:pt x="1598042" y="209506"/>
                  </a:lnTo>
                  <a:cubicBezTo>
                    <a:pt x="1589886" y="207232"/>
                    <a:pt x="1583113" y="205897"/>
                    <a:pt x="1573622" y="205897"/>
                  </a:cubicBezTo>
                  <a:cubicBezTo>
                    <a:pt x="1556863" y="205897"/>
                    <a:pt x="1536051" y="216773"/>
                    <a:pt x="1524285" y="247077"/>
                  </a:cubicBezTo>
                  <a:lnTo>
                    <a:pt x="1524285" y="377388"/>
                  </a:lnTo>
                  <a:lnTo>
                    <a:pt x="1457795" y="377388"/>
                  </a:lnTo>
                  <a:lnTo>
                    <a:pt x="1457795" y="152952"/>
                  </a:lnTo>
                  <a:lnTo>
                    <a:pt x="1512075" y="152952"/>
                  </a:lnTo>
                  <a:lnTo>
                    <a:pt x="1516623" y="192303"/>
                  </a:lnTo>
                  <a:lnTo>
                    <a:pt x="1518452" y="192303"/>
                  </a:lnTo>
                  <a:cubicBezTo>
                    <a:pt x="1534765" y="161999"/>
                    <a:pt x="1559187" y="147514"/>
                    <a:pt x="1582223" y="147514"/>
                  </a:cubicBezTo>
                  <a:close/>
                  <a:moveTo>
                    <a:pt x="1147589" y="147514"/>
                  </a:moveTo>
                  <a:cubicBezTo>
                    <a:pt x="1175174" y="147514"/>
                    <a:pt x="1198260" y="157945"/>
                    <a:pt x="1213189" y="173320"/>
                  </a:cubicBezTo>
                  <a:lnTo>
                    <a:pt x="1182886" y="214499"/>
                  </a:lnTo>
                  <a:cubicBezTo>
                    <a:pt x="1172010" y="205452"/>
                    <a:pt x="1162073" y="201399"/>
                    <a:pt x="1151692" y="201399"/>
                  </a:cubicBezTo>
                  <a:cubicBezTo>
                    <a:pt x="1119559" y="201399"/>
                    <a:pt x="1099192" y="226264"/>
                    <a:pt x="1099192" y="265170"/>
                  </a:cubicBezTo>
                  <a:cubicBezTo>
                    <a:pt x="1099192" y="304075"/>
                    <a:pt x="1120449" y="328941"/>
                    <a:pt x="1149417" y="328941"/>
                  </a:cubicBezTo>
                  <a:cubicBezTo>
                    <a:pt x="1165682" y="328941"/>
                    <a:pt x="1178832" y="321229"/>
                    <a:pt x="1189658" y="312677"/>
                  </a:cubicBezTo>
                  <a:lnTo>
                    <a:pt x="1216353" y="354746"/>
                  </a:lnTo>
                  <a:cubicBezTo>
                    <a:pt x="1194651" y="373729"/>
                    <a:pt x="1166127" y="382776"/>
                    <a:pt x="1141706" y="382776"/>
                  </a:cubicBezTo>
                  <a:cubicBezTo>
                    <a:pt x="1079269" y="382776"/>
                    <a:pt x="1030872" y="339767"/>
                    <a:pt x="1030872" y="265170"/>
                  </a:cubicBezTo>
                  <a:cubicBezTo>
                    <a:pt x="1030872" y="190572"/>
                    <a:pt x="1085597" y="147564"/>
                    <a:pt x="1147589" y="147564"/>
                  </a:cubicBezTo>
                  <a:close/>
                  <a:moveTo>
                    <a:pt x="907877" y="147514"/>
                  </a:moveTo>
                  <a:cubicBezTo>
                    <a:pt x="964431" y="147514"/>
                    <a:pt x="1016931" y="190523"/>
                    <a:pt x="1016931" y="265121"/>
                  </a:cubicBezTo>
                  <a:cubicBezTo>
                    <a:pt x="1016931" y="339718"/>
                    <a:pt x="964431" y="382727"/>
                    <a:pt x="907877" y="382727"/>
                  </a:cubicBezTo>
                  <a:cubicBezTo>
                    <a:pt x="851323" y="382727"/>
                    <a:pt x="798378" y="339718"/>
                    <a:pt x="798378" y="265121"/>
                  </a:cubicBezTo>
                  <a:cubicBezTo>
                    <a:pt x="798378" y="190523"/>
                    <a:pt x="850878" y="147514"/>
                    <a:pt x="907877" y="147514"/>
                  </a:cubicBezTo>
                  <a:close/>
                  <a:moveTo>
                    <a:pt x="1714660" y="147465"/>
                  </a:moveTo>
                  <a:cubicBezTo>
                    <a:pt x="1772103" y="147465"/>
                    <a:pt x="1803792" y="180043"/>
                    <a:pt x="1803792" y="248807"/>
                  </a:cubicBezTo>
                  <a:lnTo>
                    <a:pt x="1803792" y="377289"/>
                  </a:lnTo>
                  <a:lnTo>
                    <a:pt x="1749512" y="377289"/>
                  </a:lnTo>
                  <a:lnTo>
                    <a:pt x="1744519" y="354203"/>
                  </a:lnTo>
                  <a:lnTo>
                    <a:pt x="1743184" y="354203"/>
                  </a:lnTo>
                  <a:cubicBezTo>
                    <a:pt x="1724201" y="370961"/>
                    <a:pt x="1702894" y="382678"/>
                    <a:pt x="1677583" y="382678"/>
                  </a:cubicBezTo>
                  <a:cubicBezTo>
                    <a:pt x="1636849" y="382678"/>
                    <a:pt x="1611093" y="352819"/>
                    <a:pt x="1611093" y="314803"/>
                  </a:cubicBezTo>
                  <a:cubicBezTo>
                    <a:pt x="1611093" y="291272"/>
                    <a:pt x="1620486" y="273067"/>
                    <a:pt x="1640958" y="259615"/>
                  </a:cubicBezTo>
                  <a:lnTo>
                    <a:pt x="1737283" y="232943"/>
                  </a:lnTo>
                  <a:lnTo>
                    <a:pt x="1737301" y="232988"/>
                  </a:lnTo>
                  <a:lnTo>
                    <a:pt x="1737301" y="232938"/>
                  </a:lnTo>
                  <a:lnTo>
                    <a:pt x="1737283" y="232943"/>
                  </a:lnTo>
                  <a:lnTo>
                    <a:pt x="1728143" y="209228"/>
                  </a:lnTo>
                  <a:cubicBezTo>
                    <a:pt x="1722483" y="203574"/>
                    <a:pt x="1713993" y="200410"/>
                    <a:pt x="1702005" y="200410"/>
                  </a:cubicBezTo>
                  <a:cubicBezTo>
                    <a:pt x="1683021" y="200410"/>
                    <a:pt x="1663989" y="208122"/>
                    <a:pt x="1642287" y="220778"/>
                  </a:cubicBezTo>
                  <a:lnTo>
                    <a:pt x="1618756" y="176879"/>
                  </a:lnTo>
                  <a:cubicBezTo>
                    <a:pt x="1647230" y="159676"/>
                    <a:pt x="1679363" y="147465"/>
                    <a:pt x="1714660" y="147465"/>
                  </a:cubicBezTo>
                  <a:close/>
                  <a:moveTo>
                    <a:pt x="708950" y="76921"/>
                  </a:moveTo>
                  <a:lnTo>
                    <a:pt x="708999" y="76921"/>
                  </a:lnTo>
                  <a:cubicBezTo>
                    <a:pt x="745630" y="76921"/>
                    <a:pt x="776429" y="95015"/>
                    <a:pt x="796301" y="115382"/>
                  </a:cubicBezTo>
                  <a:lnTo>
                    <a:pt x="759670" y="156561"/>
                  </a:lnTo>
                  <a:cubicBezTo>
                    <a:pt x="744740" y="142967"/>
                    <a:pt x="730256" y="134365"/>
                    <a:pt x="709889" y="134365"/>
                  </a:cubicBezTo>
                  <a:cubicBezTo>
                    <a:pt x="668709" y="134365"/>
                    <a:pt x="636577" y="170106"/>
                    <a:pt x="636577" y="229379"/>
                  </a:cubicBezTo>
                  <a:cubicBezTo>
                    <a:pt x="636577" y="288652"/>
                    <a:pt x="664606" y="325284"/>
                    <a:pt x="708060" y="325284"/>
                  </a:cubicBezTo>
                  <a:cubicBezTo>
                    <a:pt x="732036" y="325284"/>
                    <a:pt x="749684" y="314902"/>
                    <a:pt x="764169" y="299033"/>
                  </a:cubicBezTo>
                  <a:lnTo>
                    <a:pt x="800800" y="339323"/>
                  </a:lnTo>
                  <a:cubicBezTo>
                    <a:pt x="776379" y="367847"/>
                    <a:pt x="743801" y="382777"/>
                    <a:pt x="707170" y="382777"/>
                  </a:cubicBezTo>
                  <a:cubicBezTo>
                    <a:pt x="630694" y="382777"/>
                    <a:pt x="568257" y="330721"/>
                    <a:pt x="568257" y="231654"/>
                  </a:cubicBezTo>
                  <a:cubicBezTo>
                    <a:pt x="568257" y="132586"/>
                    <a:pt x="632968" y="76921"/>
                    <a:pt x="708950" y="76921"/>
                  </a:cubicBezTo>
                  <a:close/>
                  <a:moveTo>
                    <a:pt x="1233112" y="60212"/>
                  </a:moveTo>
                  <a:lnTo>
                    <a:pt x="1299602" y="60212"/>
                  </a:lnTo>
                  <a:lnTo>
                    <a:pt x="1299602" y="138023"/>
                  </a:lnTo>
                  <a:lnTo>
                    <a:pt x="1296439" y="178313"/>
                  </a:lnTo>
                  <a:cubicBezTo>
                    <a:pt x="1313197" y="163383"/>
                    <a:pt x="1335344" y="147564"/>
                    <a:pt x="1365648" y="147564"/>
                  </a:cubicBezTo>
                  <a:cubicBezTo>
                    <a:pt x="1414490" y="147564"/>
                    <a:pt x="1435302" y="181971"/>
                    <a:pt x="1435302" y="238030"/>
                  </a:cubicBezTo>
                  <a:lnTo>
                    <a:pt x="1435302" y="377388"/>
                  </a:lnTo>
                  <a:lnTo>
                    <a:pt x="1368812" y="377388"/>
                  </a:lnTo>
                  <a:lnTo>
                    <a:pt x="1368812" y="246632"/>
                  </a:lnTo>
                  <a:cubicBezTo>
                    <a:pt x="1368812" y="214054"/>
                    <a:pt x="1360210" y="204118"/>
                    <a:pt x="1341227" y="204118"/>
                  </a:cubicBezTo>
                  <a:cubicBezTo>
                    <a:pt x="1324468" y="204118"/>
                    <a:pt x="1314087" y="211830"/>
                    <a:pt x="1299602" y="225820"/>
                  </a:cubicBezTo>
                  <a:lnTo>
                    <a:pt x="1299602" y="377388"/>
                  </a:lnTo>
                  <a:lnTo>
                    <a:pt x="1233112" y="377388"/>
                  </a:lnTo>
                  <a:close/>
                  <a:moveTo>
                    <a:pt x="258744" y="0"/>
                  </a:moveTo>
                  <a:cubicBezTo>
                    <a:pt x="373780" y="13496"/>
                    <a:pt x="463060" y="111230"/>
                    <a:pt x="463060" y="229874"/>
                  </a:cubicBezTo>
                  <a:cubicBezTo>
                    <a:pt x="463060" y="348518"/>
                    <a:pt x="373780" y="446252"/>
                    <a:pt x="258744" y="459747"/>
                  </a:cubicBezTo>
                  <a:lnTo>
                    <a:pt x="258744" y="382925"/>
                  </a:lnTo>
                  <a:cubicBezTo>
                    <a:pt x="331661" y="370072"/>
                    <a:pt x="387029" y="306449"/>
                    <a:pt x="387029" y="229874"/>
                  </a:cubicBezTo>
                  <a:cubicBezTo>
                    <a:pt x="387029" y="153299"/>
                    <a:pt x="331612" y="89725"/>
                    <a:pt x="258744" y="76823"/>
                  </a:cubicBezTo>
                  <a:close/>
                  <a:moveTo>
                    <a:pt x="204316" y="0"/>
                  </a:moveTo>
                  <a:lnTo>
                    <a:pt x="204316" y="76823"/>
                  </a:lnTo>
                  <a:cubicBezTo>
                    <a:pt x="131399" y="89676"/>
                    <a:pt x="76032" y="153298"/>
                    <a:pt x="76032" y="229874"/>
                  </a:cubicBezTo>
                  <a:lnTo>
                    <a:pt x="76032" y="229923"/>
                  </a:lnTo>
                  <a:cubicBezTo>
                    <a:pt x="76032" y="306498"/>
                    <a:pt x="131449" y="370072"/>
                    <a:pt x="204316" y="382974"/>
                  </a:cubicBezTo>
                  <a:lnTo>
                    <a:pt x="204316" y="459796"/>
                  </a:lnTo>
                  <a:cubicBezTo>
                    <a:pt x="89281" y="446301"/>
                    <a:pt x="0" y="348617"/>
                    <a:pt x="0" y="229923"/>
                  </a:cubicBezTo>
                  <a:cubicBezTo>
                    <a:pt x="0" y="111230"/>
                    <a:pt x="89281" y="13496"/>
                    <a:pt x="204316"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F93F753-8F6E-36E1-6F5D-B41DA491C437}"/>
                </a:ext>
              </a:extLst>
            </p:cNvPr>
            <p:cNvSpPr/>
            <p:nvPr/>
          </p:nvSpPr>
          <p:spPr>
            <a:xfrm>
              <a:off x="752598" y="6001863"/>
              <a:ext cx="134315" cy="462762"/>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38687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s slide">
    <p:bg>
      <p:bgPr>
        <a:solidFill>
          <a:schemeClr val="bg2"/>
        </a:solidFill>
        <a:effectLst/>
      </p:bgPr>
    </p:bg>
    <p:spTree>
      <p:nvGrpSpPr>
        <p:cNvPr id="1" name=""/>
        <p:cNvGrpSpPr/>
        <p:nvPr/>
      </p:nvGrpSpPr>
      <p:grpSpPr>
        <a:xfrm>
          <a:off x="0" y="0"/>
          <a:ext cx="0" cy="0"/>
          <a:chOff x="0" y="0"/>
          <a:chExt cx="0" cy="0"/>
        </a:xfrm>
      </p:grpSpPr>
      <p:grpSp>
        <p:nvGrpSpPr>
          <p:cNvPr id="5" name="Cochrane logo">
            <a:extLst>
              <a:ext uri="{FF2B5EF4-FFF2-40B4-BE49-F238E27FC236}">
                <a16:creationId xmlns:a16="http://schemas.microsoft.com/office/drawing/2014/main" id="{D6463618-9953-6003-2DD2-1DDD3C1F2C12}"/>
              </a:ext>
              <a:ext uri="{C183D7F6-B498-43B3-948B-1728B52AA6E4}">
                <adec:decorative xmlns:adec="http://schemas.microsoft.com/office/drawing/2017/decorative" val="1"/>
              </a:ext>
            </a:extLst>
          </p:cNvPr>
          <p:cNvGrpSpPr/>
          <p:nvPr/>
        </p:nvGrpSpPr>
        <p:grpSpPr>
          <a:xfrm>
            <a:off x="608550" y="5972481"/>
            <a:ext cx="2430972" cy="500908"/>
            <a:chOff x="611659" y="6001857"/>
            <a:chExt cx="2245841" cy="462762"/>
          </a:xfrm>
          <a:solidFill>
            <a:schemeClr val="bg1"/>
          </a:solidFill>
        </p:grpSpPr>
        <p:sp>
          <p:nvSpPr>
            <p:cNvPr id="7" name="Freeform: Shape 6">
              <a:extLst>
                <a:ext uri="{FF2B5EF4-FFF2-40B4-BE49-F238E27FC236}">
                  <a16:creationId xmlns:a16="http://schemas.microsoft.com/office/drawing/2014/main" id="{105AE2D6-6726-22AA-A894-2C476B391073}"/>
                </a:ext>
              </a:extLst>
            </p:cNvPr>
            <p:cNvSpPr/>
            <p:nvPr/>
          </p:nvSpPr>
          <p:spPr>
            <a:xfrm>
              <a:off x="611659" y="6003345"/>
              <a:ext cx="2245841" cy="459796"/>
            </a:xfrm>
            <a:custGeom>
              <a:avLst/>
              <a:gdLst>
                <a:gd name="connsiteX0" fmla="*/ 1737301 w 2245841"/>
                <a:gd name="connsiteY0" fmla="*/ 272833 h 459796"/>
                <a:gd name="connsiteX1" fmla="*/ 1674419 w 2245841"/>
                <a:gd name="connsiteY1" fmla="*/ 309909 h 459796"/>
                <a:gd name="connsiteX2" fmla="*/ 1700225 w 2245841"/>
                <a:gd name="connsiteY2" fmla="*/ 331166 h 459796"/>
                <a:gd name="connsiteX3" fmla="*/ 1700225 w 2245841"/>
                <a:gd name="connsiteY3" fmla="*/ 331215 h 459796"/>
                <a:gd name="connsiteX4" fmla="*/ 1737301 w 2245841"/>
                <a:gd name="connsiteY4" fmla="*/ 312183 h 459796"/>
                <a:gd name="connsiteX5" fmla="*/ 907877 w 2245841"/>
                <a:gd name="connsiteY5" fmla="*/ 201349 h 459796"/>
                <a:gd name="connsiteX6" fmla="*/ 866698 w 2245841"/>
                <a:gd name="connsiteY6" fmla="*/ 265121 h 459796"/>
                <a:gd name="connsiteX7" fmla="*/ 907877 w 2245841"/>
                <a:gd name="connsiteY7" fmla="*/ 328941 h 459796"/>
                <a:gd name="connsiteX8" fmla="*/ 949057 w 2245841"/>
                <a:gd name="connsiteY8" fmla="*/ 265121 h 459796"/>
                <a:gd name="connsiteX9" fmla="*/ 907877 w 2245841"/>
                <a:gd name="connsiteY9" fmla="*/ 201349 h 459796"/>
                <a:gd name="connsiteX10" fmla="*/ 2151717 w 2245841"/>
                <a:gd name="connsiteY10" fmla="*/ 198185 h 459796"/>
                <a:gd name="connsiteX11" fmla="*/ 2108263 w 2245841"/>
                <a:gd name="connsiteY11" fmla="*/ 242083 h 459796"/>
                <a:gd name="connsiteX12" fmla="*/ 2189238 w 2245841"/>
                <a:gd name="connsiteY12" fmla="*/ 242083 h 459796"/>
                <a:gd name="connsiteX13" fmla="*/ 2189287 w 2245841"/>
                <a:gd name="connsiteY13" fmla="*/ 242083 h 459796"/>
                <a:gd name="connsiteX14" fmla="*/ 2151717 w 2245841"/>
                <a:gd name="connsiteY14" fmla="*/ 198185 h 459796"/>
                <a:gd name="connsiteX15" fmla="*/ 1959019 w 2245841"/>
                <a:gd name="connsiteY15" fmla="*/ 147563 h 459796"/>
                <a:gd name="connsiteX16" fmla="*/ 2028673 w 2245841"/>
                <a:gd name="connsiteY16" fmla="*/ 238030 h 459796"/>
                <a:gd name="connsiteX17" fmla="*/ 2028673 w 2245841"/>
                <a:gd name="connsiteY17" fmla="*/ 377387 h 459796"/>
                <a:gd name="connsiteX18" fmla="*/ 1962182 w 2245841"/>
                <a:gd name="connsiteY18" fmla="*/ 377387 h 459796"/>
                <a:gd name="connsiteX19" fmla="*/ 1962182 w 2245841"/>
                <a:gd name="connsiteY19" fmla="*/ 246631 h 459796"/>
                <a:gd name="connsiteX20" fmla="*/ 1934597 w 2245841"/>
                <a:gd name="connsiteY20" fmla="*/ 204117 h 459796"/>
                <a:gd name="connsiteX21" fmla="*/ 1892973 w 2245841"/>
                <a:gd name="connsiteY21" fmla="*/ 225819 h 459796"/>
                <a:gd name="connsiteX22" fmla="*/ 1892973 w 2245841"/>
                <a:gd name="connsiteY22" fmla="*/ 377387 h 459796"/>
                <a:gd name="connsiteX23" fmla="*/ 1826482 w 2245841"/>
                <a:gd name="connsiteY23" fmla="*/ 377387 h 459796"/>
                <a:gd name="connsiteX24" fmla="*/ 1826482 w 2245841"/>
                <a:gd name="connsiteY24" fmla="*/ 152952 h 459796"/>
                <a:gd name="connsiteX25" fmla="*/ 1880713 w 2245841"/>
                <a:gd name="connsiteY25" fmla="*/ 152952 h 459796"/>
                <a:gd name="connsiteX26" fmla="*/ 1885261 w 2245841"/>
                <a:gd name="connsiteY26" fmla="*/ 181476 h 459796"/>
                <a:gd name="connsiteX27" fmla="*/ 1887090 w 2245841"/>
                <a:gd name="connsiteY27" fmla="*/ 181476 h 459796"/>
                <a:gd name="connsiteX28" fmla="*/ 1959019 w 2245841"/>
                <a:gd name="connsiteY28" fmla="*/ 147563 h 459796"/>
                <a:gd name="connsiteX29" fmla="*/ 2150382 w 2245841"/>
                <a:gd name="connsiteY29" fmla="*/ 147514 h 459796"/>
                <a:gd name="connsiteX30" fmla="*/ 2245841 w 2245841"/>
                <a:gd name="connsiteY30" fmla="*/ 255184 h 459796"/>
                <a:gd name="connsiteX31" fmla="*/ 2243122 w 2245841"/>
                <a:gd name="connsiteY31" fmla="*/ 283213 h 459796"/>
                <a:gd name="connsiteX32" fmla="*/ 2108758 w 2245841"/>
                <a:gd name="connsiteY32" fmla="*/ 283213 h 459796"/>
                <a:gd name="connsiteX33" fmla="*/ 2167140 w 2245841"/>
                <a:gd name="connsiteY33" fmla="*/ 332055 h 459796"/>
                <a:gd name="connsiteX34" fmla="*/ 2215538 w 2245841"/>
                <a:gd name="connsiteY34" fmla="*/ 317126 h 459796"/>
                <a:gd name="connsiteX35" fmla="*/ 2237734 w 2245841"/>
                <a:gd name="connsiteY35" fmla="*/ 357416 h 459796"/>
                <a:gd name="connsiteX36" fmla="*/ 2158094 w 2245841"/>
                <a:gd name="connsiteY36" fmla="*/ 382727 h 459796"/>
                <a:gd name="connsiteX37" fmla="*/ 2044541 w 2245841"/>
                <a:gd name="connsiteY37" fmla="*/ 265121 h 459796"/>
                <a:gd name="connsiteX38" fmla="*/ 2150382 w 2245841"/>
                <a:gd name="connsiteY38" fmla="*/ 147514 h 459796"/>
                <a:gd name="connsiteX39" fmla="*/ 1582223 w 2245841"/>
                <a:gd name="connsiteY39" fmla="*/ 147514 h 459796"/>
                <a:gd name="connsiteX40" fmla="*/ 1608918 w 2245841"/>
                <a:gd name="connsiteY40" fmla="*/ 152062 h 459796"/>
                <a:gd name="connsiteX41" fmla="*/ 1598042 w 2245841"/>
                <a:gd name="connsiteY41" fmla="*/ 209506 h 459796"/>
                <a:gd name="connsiteX42" fmla="*/ 1573622 w 2245841"/>
                <a:gd name="connsiteY42" fmla="*/ 205897 h 459796"/>
                <a:gd name="connsiteX43" fmla="*/ 1524285 w 2245841"/>
                <a:gd name="connsiteY43" fmla="*/ 247077 h 459796"/>
                <a:gd name="connsiteX44" fmla="*/ 1524285 w 2245841"/>
                <a:gd name="connsiteY44" fmla="*/ 377388 h 459796"/>
                <a:gd name="connsiteX45" fmla="*/ 1457795 w 2245841"/>
                <a:gd name="connsiteY45" fmla="*/ 377388 h 459796"/>
                <a:gd name="connsiteX46" fmla="*/ 1457795 w 2245841"/>
                <a:gd name="connsiteY46" fmla="*/ 152952 h 459796"/>
                <a:gd name="connsiteX47" fmla="*/ 1512075 w 2245841"/>
                <a:gd name="connsiteY47" fmla="*/ 152952 h 459796"/>
                <a:gd name="connsiteX48" fmla="*/ 1516623 w 2245841"/>
                <a:gd name="connsiteY48" fmla="*/ 192303 h 459796"/>
                <a:gd name="connsiteX49" fmla="*/ 1518452 w 2245841"/>
                <a:gd name="connsiteY49" fmla="*/ 192303 h 459796"/>
                <a:gd name="connsiteX50" fmla="*/ 1582223 w 2245841"/>
                <a:gd name="connsiteY50" fmla="*/ 147514 h 459796"/>
                <a:gd name="connsiteX51" fmla="*/ 1147589 w 2245841"/>
                <a:gd name="connsiteY51" fmla="*/ 147514 h 459796"/>
                <a:gd name="connsiteX52" fmla="*/ 1213189 w 2245841"/>
                <a:gd name="connsiteY52" fmla="*/ 173320 h 459796"/>
                <a:gd name="connsiteX53" fmla="*/ 1182886 w 2245841"/>
                <a:gd name="connsiteY53" fmla="*/ 214499 h 459796"/>
                <a:gd name="connsiteX54" fmla="*/ 1151692 w 2245841"/>
                <a:gd name="connsiteY54" fmla="*/ 201399 h 459796"/>
                <a:gd name="connsiteX55" fmla="*/ 1099192 w 2245841"/>
                <a:gd name="connsiteY55" fmla="*/ 265170 h 459796"/>
                <a:gd name="connsiteX56" fmla="*/ 1149417 w 2245841"/>
                <a:gd name="connsiteY56" fmla="*/ 328941 h 459796"/>
                <a:gd name="connsiteX57" fmla="*/ 1189658 w 2245841"/>
                <a:gd name="connsiteY57" fmla="*/ 312677 h 459796"/>
                <a:gd name="connsiteX58" fmla="*/ 1216353 w 2245841"/>
                <a:gd name="connsiteY58" fmla="*/ 354746 h 459796"/>
                <a:gd name="connsiteX59" fmla="*/ 1141706 w 2245841"/>
                <a:gd name="connsiteY59" fmla="*/ 382776 h 459796"/>
                <a:gd name="connsiteX60" fmla="*/ 1030872 w 2245841"/>
                <a:gd name="connsiteY60" fmla="*/ 265170 h 459796"/>
                <a:gd name="connsiteX61" fmla="*/ 1147589 w 2245841"/>
                <a:gd name="connsiteY61" fmla="*/ 147564 h 459796"/>
                <a:gd name="connsiteX62" fmla="*/ 907877 w 2245841"/>
                <a:gd name="connsiteY62" fmla="*/ 147514 h 459796"/>
                <a:gd name="connsiteX63" fmla="*/ 1016931 w 2245841"/>
                <a:gd name="connsiteY63" fmla="*/ 265121 h 459796"/>
                <a:gd name="connsiteX64" fmla="*/ 907877 w 2245841"/>
                <a:gd name="connsiteY64" fmla="*/ 382727 h 459796"/>
                <a:gd name="connsiteX65" fmla="*/ 798378 w 2245841"/>
                <a:gd name="connsiteY65" fmla="*/ 265121 h 459796"/>
                <a:gd name="connsiteX66" fmla="*/ 907877 w 2245841"/>
                <a:gd name="connsiteY66" fmla="*/ 147514 h 459796"/>
                <a:gd name="connsiteX67" fmla="*/ 1714660 w 2245841"/>
                <a:gd name="connsiteY67" fmla="*/ 147465 h 459796"/>
                <a:gd name="connsiteX68" fmla="*/ 1803792 w 2245841"/>
                <a:gd name="connsiteY68" fmla="*/ 248807 h 459796"/>
                <a:gd name="connsiteX69" fmla="*/ 1803792 w 2245841"/>
                <a:gd name="connsiteY69" fmla="*/ 377289 h 459796"/>
                <a:gd name="connsiteX70" fmla="*/ 1749512 w 2245841"/>
                <a:gd name="connsiteY70" fmla="*/ 377289 h 459796"/>
                <a:gd name="connsiteX71" fmla="*/ 1744519 w 2245841"/>
                <a:gd name="connsiteY71" fmla="*/ 354203 h 459796"/>
                <a:gd name="connsiteX72" fmla="*/ 1743184 w 2245841"/>
                <a:gd name="connsiteY72" fmla="*/ 354203 h 459796"/>
                <a:gd name="connsiteX73" fmla="*/ 1677583 w 2245841"/>
                <a:gd name="connsiteY73" fmla="*/ 382678 h 459796"/>
                <a:gd name="connsiteX74" fmla="*/ 1611093 w 2245841"/>
                <a:gd name="connsiteY74" fmla="*/ 314803 h 459796"/>
                <a:gd name="connsiteX75" fmla="*/ 1640958 w 2245841"/>
                <a:gd name="connsiteY75" fmla="*/ 259615 h 459796"/>
                <a:gd name="connsiteX76" fmla="*/ 1737283 w 2245841"/>
                <a:gd name="connsiteY76" fmla="*/ 232943 h 459796"/>
                <a:gd name="connsiteX77" fmla="*/ 1737301 w 2245841"/>
                <a:gd name="connsiteY77" fmla="*/ 232988 h 459796"/>
                <a:gd name="connsiteX78" fmla="*/ 1737301 w 2245841"/>
                <a:gd name="connsiteY78" fmla="*/ 232938 h 459796"/>
                <a:gd name="connsiteX79" fmla="*/ 1737283 w 2245841"/>
                <a:gd name="connsiteY79" fmla="*/ 232943 h 459796"/>
                <a:gd name="connsiteX80" fmla="*/ 1728143 w 2245841"/>
                <a:gd name="connsiteY80" fmla="*/ 209228 h 459796"/>
                <a:gd name="connsiteX81" fmla="*/ 1702005 w 2245841"/>
                <a:gd name="connsiteY81" fmla="*/ 200410 h 459796"/>
                <a:gd name="connsiteX82" fmla="*/ 1642287 w 2245841"/>
                <a:gd name="connsiteY82" fmla="*/ 220778 h 459796"/>
                <a:gd name="connsiteX83" fmla="*/ 1618756 w 2245841"/>
                <a:gd name="connsiteY83" fmla="*/ 176879 h 459796"/>
                <a:gd name="connsiteX84" fmla="*/ 1714660 w 2245841"/>
                <a:gd name="connsiteY84" fmla="*/ 147465 h 459796"/>
                <a:gd name="connsiteX85" fmla="*/ 708950 w 2245841"/>
                <a:gd name="connsiteY85" fmla="*/ 76921 h 459796"/>
                <a:gd name="connsiteX86" fmla="*/ 708999 w 2245841"/>
                <a:gd name="connsiteY86" fmla="*/ 76921 h 459796"/>
                <a:gd name="connsiteX87" fmla="*/ 796301 w 2245841"/>
                <a:gd name="connsiteY87" fmla="*/ 115382 h 459796"/>
                <a:gd name="connsiteX88" fmla="*/ 759670 w 2245841"/>
                <a:gd name="connsiteY88" fmla="*/ 156561 h 459796"/>
                <a:gd name="connsiteX89" fmla="*/ 709889 w 2245841"/>
                <a:gd name="connsiteY89" fmla="*/ 134365 h 459796"/>
                <a:gd name="connsiteX90" fmla="*/ 636577 w 2245841"/>
                <a:gd name="connsiteY90" fmla="*/ 229379 h 459796"/>
                <a:gd name="connsiteX91" fmla="*/ 708060 w 2245841"/>
                <a:gd name="connsiteY91" fmla="*/ 325284 h 459796"/>
                <a:gd name="connsiteX92" fmla="*/ 764169 w 2245841"/>
                <a:gd name="connsiteY92" fmla="*/ 299033 h 459796"/>
                <a:gd name="connsiteX93" fmla="*/ 800800 w 2245841"/>
                <a:gd name="connsiteY93" fmla="*/ 339323 h 459796"/>
                <a:gd name="connsiteX94" fmla="*/ 707170 w 2245841"/>
                <a:gd name="connsiteY94" fmla="*/ 382777 h 459796"/>
                <a:gd name="connsiteX95" fmla="*/ 568257 w 2245841"/>
                <a:gd name="connsiteY95" fmla="*/ 231654 h 459796"/>
                <a:gd name="connsiteX96" fmla="*/ 708950 w 2245841"/>
                <a:gd name="connsiteY96" fmla="*/ 76921 h 459796"/>
                <a:gd name="connsiteX97" fmla="*/ 1233112 w 2245841"/>
                <a:gd name="connsiteY97" fmla="*/ 60212 h 459796"/>
                <a:gd name="connsiteX98" fmla="*/ 1299602 w 2245841"/>
                <a:gd name="connsiteY98" fmla="*/ 60212 h 459796"/>
                <a:gd name="connsiteX99" fmla="*/ 1299602 w 2245841"/>
                <a:gd name="connsiteY99" fmla="*/ 138023 h 459796"/>
                <a:gd name="connsiteX100" fmla="*/ 1296439 w 2245841"/>
                <a:gd name="connsiteY100" fmla="*/ 178313 h 459796"/>
                <a:gd name="connsiteX101" fmla="*/ 1365648 w 2245841"/>
                <a:gd name="connsiteY101" fmla="*/ 147564 h 459796"/>
                <a:gd name="connsiteX102" fmla="*/ 1435302 w 2245841"/>
                <a:gd name="connsiteY102" fmla="*/ 238030 h 459796"/>
                <a:gd name="connsiteX103" fmla="*/ 1435302 w 2245841"/>
                <a:gd name="connsiteY103" fmla="*/ 377388 h 459796"/>
                <a:gd name="connsiteX104" fmla="*/ 1368812 w 2245841"/>
                <a:gd name="connsiteY104" fmla="*/ 377388 h 459796"/>
                <a:gd name="connsiteX105" fmla="*/ 1368812 w 2245841"/>
                <a:gd name="connsiteY105" fmla="*/ 246632 h 459796"/>
                <a:gd name="connsiteX106" fmla="*/ 1341227 w 2245841"/>
                <a:gd name="connsiteY106" fmla="*/ 204118 h 459796"/>
                <a:gd name="connsiteX107" fmla="*/ 1299602 w 2245841"/>
                <a:gd name="connsiteY107" fmla="*/ 225820 h 459796"/>
                <a:gd name="connsiteX108" fmla="*/ 1299602 w 2245841"/>
                <a:gd name="connsiteY108" fmla="*/ 377388 h 459796"/>
                <a:gd name="connsiteX109" fmla="*/ 1233112 w 2245841"/>
                <a:gd name="connsiteY109" fmla="*/ 377388 h 459796"/>
                <a:gd name="connsiteX110" fmla="*/ 258744 w 2245841"/>
                <a:gd name="connsiteY110" fmla="*/ 0 h 459796"/>
                <a:gd name="connsiteX111" fmla="*/ 463060 w 2245841"/>
                <a:gd name="connsiteY111" fmla="*/ 229874 h 459796"/>
                <a:gd name="connsiteX112" fmla="*/ 258744 w 2245841"/>
                <a:gd name="connsiteY112" fmla="*/ 459747 h 459796"/>
                <a:gd name="connsiteX113" fmla="*/ 258744 w 2245841"/>
                <a:gd name="connsiteY113" fmla="*/ 382925 h 459796"/>
                <a:gd name="connsiteX114" fmla="*/ 387029 w 2245841"/>
                <a:gd name="connsiteY114" fmla="*/ 229874 h 459796"/>
                <a:gd name="connsiteX115" fmla="*/ 258744 w 2245841"/>
                <a:gd name="connsiteY115" fmla="*/ 76823 h 459796"/>
                <a:gd name="connsiteX116" fmla="*/ 204316 w 2245841"/>
                <a:gd name="connsiteY116" fmla="*/ 0 h 459796"/>
                <a:gd name="connsiteX117" fmla="*/ 204316 w 2245841"/>
                <a:gd name="connsiteY117" fmla="*/ 76823 h 459796"/>
                <a:gd name="connsiteX118" fmla="*/ 76032 w 2245841"/>
                <a:gd name="connsiteY118" fmla="*/ 229874 h 459796"/>
                <a:gd name="connsiteX119" fmla="*/ 76032 w 2245841"/>
                <a:gd name="connsiteY119" fmla="*/ 229923 h 459796"/>
                <a:gd name="connsiteX120" fmla="*/ 204316 w 2245841"/>
                <a:gd name="connsiteY120" fmla="*/ 382974 h 459796"/>
                <a:gd name="connsiteX121" fmla="*/ 204316 w 2245841"/>
                <a:gd name="connsiteY121" fmla="*/ 459796 h 459796"/>
                <a:gd name="connsiteX122" fmla="*/ 0 w 2245841"/>
                <a:gd name="connsiteY122" fmla="*/ 229923 h 459796"/>
                <a:gd name="connsiteX123" fmla="*/ 204316 w 2245841"/>
                <a:gd name="connsiteY123" fmla="*/ 0 h 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45841" h="459796">
                  <a:moveTo>
                    <a:pt x="1737301" y="272833"/>
                  </a:moveTo>
                  <a:cubicBezTo>
                    <a:pt x="1689794" y="279160"/>
                    <a:pt x="1674419" y="292755"/>
                    <a:pt x="1674419" y="309909"/>
                  </a:cubicBezTo>
                  <a:cubicBezTo>
                    <a:pt x="1674419" y="324394"/>
                    <a:pt x="1684356" y="331166"/>
                    <a:pt x="1700225" y="331166"/>
                  </a:cubicBezTo>
                  <a:lnTo>
                    <a:pt x="1700225" y="331215"/>
                  </a:lnTo>
                  <a:cubicBezTo>
                    <a:pt x="1715599" y="331215"/>
                    <a:pt x="1725585" y="323949"/>
                    <a:pt x="1737301" y="312183"/>
                  </a:cubicBezTo>
                  <a:close/>
                  <a:moveTo>
                    <a:pt x="907877" y="201349"/>
                  </a:moveTo>
                  <a:cubicBezTo>
                    <a:pt x="880737" y="201349"/>
                    <a:pt x="866698" y="226215"/>
                    <a:pt x="866698" y="265121"/>
                  </a:cubicBezTo>
                  <a:cubicBezTo>
                    <a:pt x="866698" y="304026"/>
                    <a:pt x="880292" y="328941"/>
                    <a:pt x="907877" y="328941"/>
                  </a:cubicBezTo>
                  <a:cubicBezTo>
                    <a:pt x="935017" y="328941"/>
                    <a:pt x="949057" y="304075"/>
                    <a:pt x="949057" y="265121"/>
                  </a:cubicBezTo>
                  <a:cubicBezTo>
                    <a:pt x="949057" y="226166"/>
                    <a:pt x="935017" y="201349"/>
                    <a:pt x="907877" y="201349"/>
                  </a:cubicBezTo>
                  <a:close/>
                  <a:moveTo>
                    <a:pt x="2151717" y="198185"/>
                  </a:moveTo>
                  <a:cubicBezTo>
                    <a:pt x="2130904" y="198185"/>
                    <a:pt x="2112811" y="212225"/>
                    <a:pt x="2108263" y="242083"/>
                  </a:cubicBezTo>
                  <a:lnTo>
                    <a:pt x="2189238" y="242083"/>
                  </a:lnTo>
                  <a:lnTo>
                    <a:pt x="2189287" y="242083"/>
                  </a:lnTo>
                  <a:cubicBezTo>
                    <a:pt x="2189287" y="216279"/>
                    <a:pt x="2178412" y="198185"/>
                    <a:pt x="2151717" y="198185"/>
                  </a:cubicBezTo>
                  <a:close/>
                  <a:moveTo>
                    <a:pt x="1959019" y="147563"/>
                  </a:moveTo>
                  <a:cubicBezTo>
                    <a:pt x="2007861" y="147563"/>
                    <a:pt x="2028673" y="181970"/>
                    <a:pt x="2028673" y="238030"/>
                  </a:cubicBezTo>
                  <a:lnTo>
                    <a:pt x="2028673" y="377387"/>
                  </a:lnTo>
                  <a:lnTo>
                    <a:pt x="1962182" y="377387"/>
                  </a:lnTo>
                  <a:lnTo>
                    <a:pt x="1962182" y="246631"/>
                  </a:lnTo>
                  <a:cubicBezTo>
                    <a:pt x="1962182" y="214053"/>
                    <a:pt x="1953580" y="204117"/>
                    <a:pt x="1934597" y="204117"/>
                  </a:cubicBezTo>
                  <a:cubicBezTo>
                    <a:pt x="1917839" y="204117"/>
                    <a:pt x="1907458" y="211829"/>
                    <a:pt x="1892973" y="225819"/>
                  </a:cubicBezTo>
                  <a:lnTo>
                    <a:pt x="1892973" y="377387"/>
                  </a:lnTo>
                  <a:lnTo>
                    <a:pt x="1826482" y="377387"/>
                  </a:lnTo>
                  <a:lnTo>
                    <a:pt x="1826482" y="152952"/>
                  </a:lnTo>
                  <a:lnTo>
                    <a:pt x="1880713" y="152952"/>
                  </a:lnTo>
                  <a:lnTo>
                    <a:pt x="1885261" y="181476"/>
                  </a:lnTo>
                  <a:lnTo>
                    <a:pt x="1887090" y="181476"/>
                  </a:lnTo>
                  <a:cubicBezTo>
                    <a:pt x="1906073" y="163383"/>
                    <a:pt x="1928714" y="147563"/>
                    <a:pt x="1959019" y="147563"/>
                  </a:cubicBezTo>
                  <a:close/>
                  <a:moveTo>
                    <a:pt x="2150382" y="147514"/>
                  </a:moveTo>
                  <a:cubicBezTo>
                    <a:pt x="2214203" y="147514"/>
                    <a:pt x="2245841" y="194132"/>
                    <a:pt x="2245841" y="255184"/>
                  </a:cubicBezTo>
                  <a:cubicBezTo>
                    <a:pt x="2245841" y="266949"/>
                    <a:pt x="2244506" y="277825"/>
                    <a:pt x="2243122" y="283213"/>
                  </a:cubicBezTo>
                  <a:lnTo>
                    <a:pt x="2108758" y="283213"/>
                  </a:lnTo>
                  <a:cubicBezTo>
                    <a:pt x="2114640" y="317126"/>
                    <a:pt x="2137282" y="332055"/>
                    <a:pt x="2167140" y="332055"/>
                  </a:cubicBezTo>
                  <a:cubicBezTo>
                    <a:pt x="2183899" y="332055"/>
                    <a:pt x="2199273" y="327063"/>
                    <a:pt x="2215538" y="317126"/>
                  </a:cubicBezTo>
                  <a:lnTo>
                    <a:pt x="2237734" y="357416"/>
                  </a:lnTo>
                  <a:cubicBezTo>
                    <a:pt x="2214647" y="373235"/>
                    <a:pt x="2184789" y="382727"/>
                    <a:pt x="2158094" y="382727"/>
                  </a:cubicBezTo>
                  <a:cubicBezTo>
                    <a:pt x="2093828" y="382727"/>
                    <a:pt x="2044541" y="339273"/>
                    <a:pt x="2044541" y="265121"/>
                  </a:cubicBezTo>
                  <a:cubicBezTo>
                    <a:pt x="2044541" y="190968"/>
                    <a:pt x="2096547" y="147514"/>
                    <a:pt x="2150382" y="147514"/>
                  </a:cubicBezTo>
                  <a:close/>
                  <a:moveTo>
                    <a:pt x="1582223" y="147514"/>
                  </a:moveTo>
                  <a:cubicBezTo>
                    <a:pt x="1594879" y="147514"/>
                    <a:pt x="1602590" y="149343"/>
                    <a:pt x="1608918" y="152062"/>
                  </a:cubicBezTo>
                  <a:lnTo>
                    <a:pt x="1598042" y="209506"/>
                  </a:lnTo>
                  <a:cubicBezTo>
                    <a:pt x="1589886" y="207232"/>
                    <a:pt x="1583113" y="205897"/>
                    <a:pt x="1573622" y="205897"/>
                  </a:cubicBezTo>
                  <a:cubicBezTo>
                    <a:pt x="1556863" y="205897"/>
                    <a:pt x="1536051" y="216773"/>
                    <a:pt x="1524285" y="247077"/>
                  </a:cubicBezTo>
                  <a:lnTo>
                    <a:pt x="1524285" y="377388"/>
                  </a:lnTo>
                  <a:lnTo>
                    <a:pt x="1457795" y="377388"/>
                  </a:lnTo>
                  <a:lnTo>
                    <a:pt x="1457795" y="152952"/>
                  </a:lnTo>
                  <a:lnTo>
                    <a:pt x="1512075" y="152952"/>
                  </a:lnTo>
                  <a:lnTo>
                    <a:pt x="1516623" y="192303"/>
                  </a:lnTo>
                  <a:lnTo>
                    <a:pt x="1518452" y="192303"/>
                  </a:lnTo>
                  <a:cubicBezTo>
                    <a:pt x="1534765" y="161999"/>
                    <a:pt x="1559187" y="147514"/>
                    <a:pt x="1582223" y="147514"/>
                  </a:cubicBezTo>
                  <a:close/>
                  <a:moveTo>
                    <a:pt x="1147589" y="147514"/>
                  </a:moveTo>
                  <a:cubicBezTo>
                    <a:pt x="1175174" y="147514"/>
                    <a:pt x="1198260" y="157945"/>
                    <a:pt x="1213189" y="173320"/>
                  </a:cubicBezTo>
                  <a:lnTo>
                    <a:pt x="1182886" y="214499"/>
                  </a:lnTo>
                  <a:cubicBezTo>
                    <a:pt x="1172010" y="205452"/>
                    <a:pt x="1162073" y="201399"/>
                    <a:pt x="1151692" y="201399"/>
                  </a:cubicBezTo>
                  <a:cubicBezTo>
                    <a:pt x="1119559" y="201399"/>
                    <a:pt x="1099192" y="226264"/>
                    <a:pt x="1099192" y="265170"/>
                  </a:cubicBezTo>
                  <a:cubicBezTo>
                    <a:pt x="1099192" y="304075"/>
                    <a:pt x="1120449" y="328941"/>
                    <a:pt x="1149417" y="328941"/>
                  </a:cubicBezTo>
                  <a:cubicBezTo>
                    <a:pt x="1165682" y="328941"/>
                    <a:pt x="1178832" y="321229"/>
                    <a:pt x="1189658" y="312677"/>
                  </a:cubicBezTo>
                  <a:lnTo>
                    <a:pt x="1216353" y="354746"/>
                  </a:lnTo>
                  <a:cubicBezTo>
                    <a:pt x="1194651" y="373729"/>
                    <a:pt x="1166127" y="382776"/>
                    <a:pt x="1141706" y="382776"/>
                  </a:cubicBezTo>
                  <a:cubicBezTo>
                    <a:pt x="1079269" y="382776"/>
                    <a:pt x="1030872" y="339767"/>
                    <a:pt x="1030872" y="265170"/>
                  </a:cubicBezTo>
                  <a:cubicBezTo>
                    <a:pt x="1030872" y="190572"/>
                    <a:pt x="1085597" y="147564"/>
                    <a:pt x="1147589" y="147564"/>
                  </a:cubicBezTo>
                  <a:close/>
                  <a:moveTo>
                    <a:pt x="907877" y="147514"/>
                  </a:moveTo>
                  <a:cubicBezTo>
                    <a:pt x="964431" y="147514"/>
                    <a:pt x="1016931" y="190523"/>
                    <a:pt x="1016931" y="265121"/>
                  </a:cubicBezTo>
                  <a:cubicBezTo>
                    <a:pt x="1016931" y="339718"/>
                    <a:pt x="964431" y="382727"/>
                    <a:pt x="907877" y="382727"/>
                  </a:cubicBezTo>
                  <a:cubicBezTo>
                    <a:pt x="851323" y="382727"/>
                    <a:pt x="798378" y="339718"/>
                    <a:pt x="798378" y="265121"/>
                  </a:cubicBezTo>
                  <a:cubicBezTo>
                    <a:pt x="798378" y="190523"/>
                    <a:pt x="850878" y="147514"/>
                    <a:pt x="907877" y="147514"/>
                  </a:cubicBezTo>
                  <a:close/>
                  <a:moveTo>
                    <a:pt x="1714660" y="147465"/>
                  </a:moveTo>
                  <a:cubicBezTo>
                    <a:pt x="1772103" y="147465"/>
                    <a:pt x="1803792" y="180043"/>
                    <a:pt x="1803792" y="248807"/>
                  </a:cubicBezTo>
                  <a:lnTo>
                    <a:pt x="1803792" y="377289"/>
                  </a:lnTo>
                  <a:lnTo>
                    <a:pt x="1749512" y="377289"/>
                  </a:lnTo>
                  <a:lnTo>
                    <a:pt x="1744519" y="354203"/>
                  </a:lnTo>
                  <a:lnTo>
                    <a:pt x="1743184" y="354203"/>
                  </a:lnTo>
                  <a:cubicBezTo>
                    <a:pt x="1724201" y="370961"/>
                    <a:pt x="1702894" y="382678"/>
                    <a:pt x="1677583" y="382678"/>
                  </a:cubicBezTo>
                  <a:cubicBezTo>
                    <a:pt x="1636849" y="382678"/>
                    <a:pt x="1611093" y="352819"/>
                    <a:pt x="1611093" y="314803"/>
                  </a:cubicBezTo>
                  <a:cubicBezTo>
                    <a:pt x="1611093" y="291272"/>
                    <a:pt x="1620486" y="273067"/>
                    <a:pt x="1640958" y="259615"/>
                  </a:cubicBezTo>
                  <a:lnTo>
                    <a:pt x="1737283" y="232943"/>
                  </a:lnTo>
                  <a:lnTo>
                    <a:pt x="1737301" y="232988"/>
                  </a:lnTo>
                  <a:lnTo>
                    <a:pt x="1737301" y="232938"/>
                  </a:lnTo>
                  <a:lnTo>
                    <a:pt x="1737283" y="232943"/>
                  </a:lnTo>
                  <a:lnTo>
                    <a:pt x="1728143" y="209228"/>
                  </a:lnTo>
                  <a:cubicBezTo>
                    <a:pt x="1722483" y="203574"/>
                    <a:pt x="1713993" y="200410"/>
                    <a:pt x="1702005" y="200410"/>
                  </a:cubicBezTo>
                  <a:cubicBezTo>
                    <a:pt x="1683021" y="200410"/>
                    <a:pt x="1663989" y="208122"/>
                    <a:pt x="1642287" y="220778"/>
                  </a:cubicBezTo>
                  <a:lnTo>
                    <a:pt x="1618756" y="176879"/>
                  </a:lnTo>
                  <a:cubicBezTo>
                    <a:pt x="1647230" y="159676"/>
                    <a:pt x="1679363" y="147465"/>
                    <a:pt x="1714660" y="147465"/>
                  </a:cubicBezTo>
                  <a:close/>
                  <a:moveTo>
                    <a:pt x="708950" y="76921"/>
                  </a:moveTo>
                  <a:lnTo>
                    <a:pt x="708999" y="76921"/>
                  </a:lnTo>
                  <a:cubicBezTo>
                    <a:pt x="745630" y="76921"/>
                    <a:pt x="776429" y="95015"/>
                    <a:pt x="796301" y="115382"/>
                  </a:cubicBezTo>
                  <a:lnTo>
                    <a:pt x="759670" y="156561"/>
                  </a:lnTo>
                  <a:cubicBezTo>
                    <a:pt x="744740" y="142967"/>
                    <a:pt x="730256" y="134365"/>
                    <a:pt x="709889" y="134365"/>
                  </a:cubicBezTo>
                  <a:cubicBezTo>
                    <a:pt x="668709" y="134365"/>
                    <a:pt x="636577" y="170106"/>
                    <a:pt x="636577" y="229379"/>
                  </a:cubicBezTo>
                  <a:cubicBezTo>
                    <a:pt x="636577" y="288652"/>
                    <a:pt x="664606" y="325284"/>
                    <a:pt x="708060" y="325284"/>
                  </a:cubicBezTo>
                  <a:cubicBezTo>
                    <a:pt x="732036" y="325284"/>
                    <a:pt x="749684" y="314902"/>
                    <a:pt x="764169" y="299033"/>
                  </a:cubicBezTo>
                  <a:lnTo>
                    <a:pt x="800800" y="339323"/>
                  </a:lnTo>
                  <a:cubicBezTo>
                    <a:pt x="776379" y="367847"/>
                    <a:pt x="743801" y="382777"/>
                    <a:pt x="707170" y="382777"/>
                  </a:cubicBezTo>
                  <a:cubicBezTo>
                    <a:pt x="630694" y="382777"/>
                    <a:pt x="568257" y="330721"/>
                    <a:pt x="568257" y="231654"/>
                  </a:cubicBezTo>
                  <a:cubicBezTo>
                    <a:pt x="568257" y="132586"/>
                    <a:pt x="632968" y="76921"/>
                    <a:pt x="708950" y="76921"/>
                  </a:cubicBezTo>
                  <a:close/>
                  <a:moveTo>
                    <a:pt x="1233112" y="60212"/>
                  </a:moveTo>
                  <a:lnTo>
                    <a:pt x="1299602" y="60212"/>
                  </a:lnTo>
                  <a:lnTo>
                    <a:pt x="1299602" y="138023"/>
                  </a:lnTo>
                  <a:lnTo>
                    <a:pt x="1296439" y="178313"/>
                  </a:lnTo>
                  <a:cubicBezTo>
                    <a:pt x="1313197" y="163383"/>
                    <a:pt x="1335344" y="147564"/>
                    <a:pt x="1365648" y="147564"/>
                  </a:cubicBezTo>
                  <a:cubicBezTo>
                    <a:pt x="1414490" y="147564"/>
                    <a:pt x="1435302" y="181971"/>
                    <a:pt x="1435302" y="238030"/>
                  </a:cubicBezTo>
                  <a:lnTo>
                    <a:pt x="1435302" y="377388"/>
                  </a:lnTo>
                  <a:lnTo>
                    <a:pt x="1368812" y="377388"/>
                  </a:lnTo>
                  <a:lnTo>
                    <a:pt x="1368812" y="246632"/>
                  </a:lnTo>
                  <a:cubicBezTo>
                    <a:pt x="1368812" y="214054"/>
                    <a:pt x="1360210" y="204118"/>
                    <a:pt x="1341227" y="204118"/>
                  </a:cubicBezTo>
                  <a:cubicBezTo>
                    <a:pt x="1324468" y="204118"/>
                    <a:pt x="1314087" y="211830"/>
                    <a:pt x="1299602" y="225820"/>
                  </a:cubicBezTo>
                  <a:lnTo>
                    <a:pt x="1299602" y="377388"/>
                  </a:lnTo>
                  <a:lnTo>
                    <a:pt x="1233112" y="377388"/>
                  </a:lnTo>
                  <a:close/>
                  <a:moveTo>
                    <a:pt x="258744" y="0"/>
                  </a:moveTo>
                  <a:cubicBezTo>
                    <a:pt x="373780" y="13496"/>
                    <a:pt x="463060" y="111230"/>
                    <a:pt x="463060" y="229874"/>
                  </a:cubicBezTo>
                  <a:cubicBezTo>
                    <a:pt x="463060" y="348518"/>
                    <a:pt x="373780" y="446252"/>
                    <a:pt x="258744" y="459747"/>
                  </a:cubicBezTo>
                  <a:lnTo>
                    <a:pt x="258744" y="382925"/>
                  </a:lnTo>
                  <a:cubicBezTo>
                    <a:pt x="331661" y="370072"/>
                    <a:pt x="387029" y="306449"/>
                    <a:pt x="387029" y="229874"/>
                  </a:cubicBezTo>
                  <a:cubicBezTo>
                    <a:pt x="387029" y="153299"/>
                    <a:pt x="331612" y="89725"/>
                    <a:pt x="258744" y="76823"/>
                  </a:cubicBezTo>
                  <a:close/>
                  <a:moveTo>
                    <a:pt x="204316" y="0"/>
                  </a:moveTo>
                  <a:lnTo>
                    <a:pt x="204316" y="76823"/>
                  </a:lnTo>
                  <a:cubicBezTo>
                    <a:pt x="131399" y="89676"/>
                    <a:pt x="76032" y="153298"/>
                    <a:pt x="76032" y="229874"/>
                  </a:cubicBezTo>
                  <a:lnTo>
                    <a:pt x="76032" y="229923"/>
                  </a:lnTo>
                  <a:cubicBezTo>
                    <a:pt x="76032" y="306498"/>
                    <a:pt x="131449" y="370072"/>
                    <a:pt x="204316" y="382974"/>
                  </a:cubicBezTo>
                  <a:lnTo>
                    <a:pt x="204316" y="459796"/>
                  </a:lnTo>
                  <a:cubicBezTo>
                    <a:pt x="89281" y="446301"/>
                    <a:pt x="0" y="348617"/>
                    <a:pt x="0" y="229923"/>
                  </a:cubicBezTo>
                  <a:cubicBezTo>
                    <a:pt x="0" y="111230"/>
                    <a:pt x="89281" y="13496"/>
                    <a:pt x="204316" y="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5F91670-631A-8EAB-9AB8-296561412370}"/>
                </a:ext>
              </a:extLst>
            </p:cNvPr>
            <p:cNvSpPr/>
            <p:nvPr/>
          </p:nvSpPr>
          <p:spPr>
            <a:xfrm>
              <a:off x="752598" y="6001863"/>
              <a:ext cx="134315" cy="462762"/>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E4784B2B-EC6F-26FC-9AC1-6AC965ADD513}"/>
              </a:ext>
              <a:ext uri="{C183D7F6-B498-43B3-948B-1728B52AA6E4}">
                <adec:decorative xmlns:adec="http://schemas.microsoft.com/office/drawing/2017/decorative" val="1"/>
              </a:ext>
            </a:extLst>
          </p:cNvPr>
          <p:cNvSpPr/>
          <p:nvPr/>
        </p:nvSpPr>
        <p:spPr>
          <a:xfrm>
            <a:off x="2480553" y="0"/>
            <a:ext cx="9711447" cy="6858000"/>
          </a:xfrm>
          <a:custGeom>
            <a:avLst/>
            <a:gdLst>
              <a:gd name="connsiteX0" fmla="*/ 0 w 9711447"/>
              <a:gd name="connsiteY0" fmla="*/ 5283581 h 6858000"/>
              <a:gd name="connsiteX1" fmla="*/ 4668333 w 9711447"/>
              <a:gd name="connsiteY1" fmla="*/ 5283581 h 6858000"/>
              <a:gd name="connsiteX2" fmla="*/ 4668333 w 9711447"/>
              <a:gd name="connsiteY2" fmla="*/ 6179018 h 6858000"/>
              <a:gd name="connsiteX3" fmla="*/ 0 w 9711447"/>
              <a:gd name="connsiteY3" fmla="*/ 6179018 h 6858000"/>
              <a:gd name="connsiteX4" fmla="*/ 5512037 w 9711447"/>
              <a:gd name="connsiteY4" fmla="*/ 0 h 6858000"/>
              <a:gd name="connsiteX5" fmla="*/ 6244347 w 9711447"/>
              <a:gd name="connsiteY5" fmla="*/ 0 h 6858000"/>
              <a:gd name="connsiteX6" fmla="*/ 6407093 w 9711447"/>
              <a:gd name="connsiteY6" fmla="*/ 0 h 6858000"/>
              <a:gd name="connsiteX7" fmla="*/ 9711447 w 9711447"/>
              <a:gd name="connsiteY7" fmla="*/ 0 h 6858000"/>
              <a:gd name="connsiteX8" fmla="*/ 9711447 w 9711447"/>
              <a:gd name="connsiteY8" fmla="*/ 6858000 h 6858000"/>
              <a:gd name="connsiteX9" fmla="*/ 6407093 w 9711447"/>
              <a:gd name="connsiteY9" fmla="*/ 6858000 h 6858000"/>
              <a:gd name="connsiteX10" fmla="*/ 6244347 w 9711447"/>
              <a:gd name="connsiteY10" fmla="*/ 6858000 h 6858000"/>
              <a:gd name="connsiteX11" fmla="*/ 5512037 w 9711447"/>
              <a:gd name="connsiteY11" fmla="*/ 6858000 h 6858000"/>
              <a:gd name="connsiteX12" fmla="*/ 5512037 w 9711447"/>
              <a:gd name="connsiteY12" fmla="*/ 3906382 h 6858000"/>
              <a:gd name="connsiteX13" fmla="*/ 617184 w 9711447"/>
              <a:gd name="connsiteY13" fmla="*/ 3906382 h 6858000"/>
              <a:gd name="connsiteX14" fmla="*/ 617184 w 9711447"/>
              <a:gd name="connsiteY14" fmla="*/ 3011325 h 6858000"/>
              <a:gd name="connsiteX15" fmla="*/ 5512037 w 9711447"/>
              <a:gd name="connsiteY15" fmla="*/ 3011325 h 6858000"/>
              <a:gd name="connsiteX16" fmla="*/ 5512037 w 9711447"/>
              <a:gd name="connsiteY16" fmla="*/ 1634123 h 6858000"/>
              <a:gd name="connsiteX17" fmla="*/ 3085532 w 9711447"/>
              <a:gd name="connsiteY17" fmla="*/ 1634123 h 6858000"/>
              <a:gd name="connsiteX18" fmla="*/ 3085532 w 9711447"/>
              <a:gd name="connsiteY18" fmla="*/ 738686 h 6858000"/>
              <a:gd name="connsiteX19" fmla="*/ 5512037 w 9711447"/>
              <a:gd name="connsiteY19" fmla="*/ 738686 h 6858000"/>
              <a:gd name="connsiteX0" fmla="*/ 0 w 9711447"/>
              <a:gd name="connsiteY0" fmla="*/ 5283581 h 6858000"/>
              <a:gd name="connsiteX1" fmla="*/ 4668333 w 9711447"/>
              <a:gd name="connsiteY1" fmla="*/ 5283581 h 6858000"/>
              <a:gd name="connsiteX2" fmla="*/ 4668333 w 9711447"/>
              <a:gd name="connsiteY2" fmla="*/ 6179018 h 6858000"/>
              <a:gd name="connsiteX3" fmla="*/ 0 w 9711447"/>
              <a:gd name="connsiteY3" fmla="*/ 6179018 h 6858000"/>
              <a:gd name="connsiteX4" fmla="*/ 0 w 9711447"/>
              <a:gd name="connsiteY4" fmla="*/ 5283581 h 6858000"/>
              <a:gd name="connsiteX5" fmla="*/ 5512037 w 9711447"/>
              <a:gd name="connsiteY5" fmla="*/ 0 h 6858000"/>
              <a:gd name="connsiteX6" fmla="*/ 6244347 w 9711447"/>
              <a:gd name="connsiteY6" fmla="*/ 0 h 6858000"/>
              <a:gd name="connsiteX7" fmla="*/ 9711447 w 9711447"/>
              <a:gd name="connsiteY7" fmla="*/ 0 h 6858000"/>
              <a:gd name="connsiteX8" fmla="*/ 9711447 w 9711447"/>
              <a:gd name="connsiteY8" fmla="*/ 6858000 h 6858000"/>
              <a:gd name="connsiteX9" fmla="*/ 6407093 w 9711447"/>
              <a:gd name="connsiteY9" fmla="*/ 6858000 h 6858000"/>
              <a:gd name="connsiteX10" fmla="*/ 6244347 w 9711447"/>
              <a:gd name="connsiteY10" fmla="*/ 6858000 h 6858000"/>
              <a:gd name="connsiteX11" fmla="*/ 5512037 w 9711447"/>
              <a:gd name="connsiteY11" fmla="*/ 6858000 h 6858000"/>
              <a:gd name="connsiteX12" fmla="*/ 5512037 w 9711447"/>
              <a:gd name="connsiteY12" fmla="*/ 3906382 h 6858000"/>
              <a:gd name="connsiteX13" fmla="*/ 617184 w 9711447"/>
              <a:gd name="connsiteY13" fmla="*/ 3906382 h 6858000"/>
              <a:gd name="connsiteX14" fmla="*/ 617184 w 9711447"/>
              <a:gd name="connsiteY14" fmla="*/ 3011325 h 6858000"/>
              <a:gd name="connsiteX15" fmla="*/ 5512037 w 9711447"/>
              <a:gd name="connsiteY15" fmla="*/ 3011325 h 6858000"/>
              <a:gd name="connsiteX16" fmla="*/ 5512037 w 9711447"/>
              <a:gd name="connsiteY16" fmla="*/ 1634123 h 6858000"/>
              <a:gd name="connsiteX17" fmla="*/ 3085532 w 9711447"/>
              <a:gd name="connsiteY17" fmla="*/ 1634123 h 6858000"/>
              <a:gd name="connsiteX18" fmla="*/ 3085532 w 9711447"/>
              <a:gd name="connsiteY18" fmla="*/ 738686 h 6858000"/>
              <a:gd name="connsiteX19" fmla="*/ 5512037 w 9711447"/>
              <a:gd name="connsiteY19" fmla="*/ 738686 h 6858000"/>
              <a:gd name="connsiteX20" fmla="*/ 5512037 w 9711447"/>
              <a:gd name="connsiteY20" fmla="*/ 0 h 6858000"/>
              <a:gd name="connsiteX0" fmla="*/ 0 w 9711447"/>
              <a:gd name="connsiteY0" fmla="*/ 5283581 h 6858000"/>
              <a:gd name="connsiteX1" fmla="*/ 4668333 w 9711447"/>
              <a:gd name="connsiteY1" fmla="*/ 5283581 h 6858000"/>
              <a:gd name="connsiteX2" fmla="*/ 4668333 w 9711447"/>
              <a:gd name="connsiteY2" fmla="*/ 6179018 h 6858000"/>
              <a:gd name="connsiteX3" fmla="*/ 0 w 9711447"/>
              <a:gd name="connsiteY3" fmla="*/ 6179018 h 6858000"/>
              <a:gd name="connsiteX4" fmla="*/ 0 w 9711447"/>
              <a:gd name="connsiteY4" fmla="*/ 5283581 h 6858000"/>
              <a:gd name="connsiteX5" fmla="*/ 5512037 w 9711447"/>
              <a:gd name="connsiteY5" fmla="*/ 0 h 6858000"/>
              <a:gd name="connsiteX6" fmla="*/ 9711447 w 9711447"/>
              <a:gd name="connsiteY6" fmla="*/ 0 h 6858000"/>
              <a:gd name="connsiteX7" fmla="*/ 9711447 w 9711447"/>
              <a:gd name="connsiteY7" fmla="*/ 6858000 h 6858000"/>
              <a:gd name="connsiteX8" fmla="*/ 6407093 w 9711447"/>
              <a:gd name="connsiteY8" fmla="*/ 6858000 h 6858000"/>
              <a:gd name="connsiteX9" fmla="*/ 6244347 w 9711447"/>
              <a:gd name="connsiteY9" fmla="*/ 6858000 h 6858000"/>
              <a:gd name="connsiteX10" fmla="*/ 5512037 w 9711447"/>
              <a:gd name="connsiteY10" fmla="*/ 6858000 h 6858000"/>
              <a:gd name="connsiteX11" fmla="*/ 5512037 w 9711447"/>
              <a:gd name="connsiteY11" fmla="*/ 3906382 h 6858000"/>
              <a:gd name="connsiteX12" fmla="*/ 617184 w 9711447"/>
              <a:gd name="connsiteY12" fmla="*/ 3906382 h 6858000"/>
              <a:gd name="connsiteX13" fmla="*/ 617184 w 9711447"/>
              <a:gd name="connsiteY13" fmla="*/ 3011325 h 6858000"/>
              <a:gd name="connsiteX14" fmla="*/ 5512037 w 9711447"/>
              <a:gd name="connsiteY14" fmla="*/ 3011325 h 6858000"/>
              <a:gd name="connsiteX15" fmla="*/ 5512037 w 9711447"/>
              <a:gd name="connsiteY15" fmla="*/ 1634123 h 6858000"/>
              <a:gd name="connsiteX16" fmla="*/ 3085532 w 9711447"/>
              <a:gd name="connsiteY16" fmla="*/ 1634123 h 6858000"/>
              <a:gd name="connsiteX17" fmla="*/ 3085532 w 9711447"/>
              <a:gd name="connsiteY17" fmla="*/ 738686 h 6858000"/>
              <a:gd name="connsiteX18" fmla="*/ 5512037 w 9711447"/>
              <a:gd name="connsiteY18" fmla="*/ 738686 h 6858000"/>
              <a:gd name="connsiteX19" fmla="*/ 5512037 w 9711447"/>
              <a:gd name="connsiteY19" fmla="*/ 0 h 6858000"/>
              <a:gd name="connsiteX0" fmla="*/ 0 w 9711447"/>
              <a:gd name="connsiteY0" fmla="*/ 5283581 h 6858000"/>
              <a:gd name="connsiteX1" fmla="*/ 4668333 w 9711447"/>
              <a:gd name="connsiteY1" fmla="*/ 5283581 h 6858000"/>
              <a:gd name="connsiteX2" fmla="*/ 4668333 w 9711447"/>
              <a:gd name="connsiteY2" fmla="*/ 6179018 h 6858000"/>
              <a:gd name="connsiteX3" fmla="*/ 0 w 9711447"/>
              <a:gd name="connsiteY3" fmla="*/ 6179018 h 6858000"/>
              <a:gd name="connsiteX4" fmla="*/ 0 w 9711447"/>
              <a:gd name="connsiteY4" fmla="*/ 5283581 h 6858000"/>
              <a:gd name="connsiteX5" fmla="*/ 5512037 w 9711447"/>
              <a:gd name="connsiteY5" fmla="*/ 0 h 6858000"/>
              <a:gd name="connsiteX6" fmla="*/ 9711447 w 9711447"/>
              <a:gd name="connsiteY6" fmla="*/ 0 h 6858000"/>
              <a:gd name="connsiteX7" fmla="*/ 9711447 w 9711447"/>
              <a:gd name="connsiteY7" fmla="*/ 6858000 h 6858000"/>
              <a:gd name="connsiteX8" fmla="*/ 6244347 w 9711447"/>
              <a:gd name="connsiteY8" fmla="*/ 6858000 h 6858000"/>
              <a:gd name="connsiteX9" fmla="*/ 5512037 w 9711447"/>
              <a:gd name="connsiteY9" fmla="*/ 6858000 h 6858000"/>
              <a:gd name="connsiteX10" fmla="*/ 5512037 w 9711447"/>
              <a:gd name="connsiteY10" fmla="*/ 3906382 h 6858000"/>
              <a:gd name="connsiteX11" fmla="*/ 617184 w 9711447"/>
              <a:gd name="connsiteY11" fmla="*/ 3906382 h 6858000"/>
              <a:gd name="connsiteX12" fmla="*/ 617184 w 9711447"/>
              <a:gd name="connsiteY12" fmla="*/ 3011325 h 6858000"/>
              <a:gd name="connsiteX13" fmla="*/ 5512037 w 9711447"/>
              <a:gd name="connsiteY13" fmla="*/ 3011325 h 6858000"/>
              <a:gd name="connsiteX14" fmla="*/ 5512037 w 9711447"/>
              <a:gd name="connsiteY14" fmla="*/ 1634123 h 6858000"/>
              <a:gd name="connsiteX15" fmla="*/ 3085532 w 9711447"/>
              <a:gd name="connsiteY15" fmla="*/ 1634123 h 6858000"/>
              <a:gd name="connsiteX16" fmla="*/ 3085532 w 9711447"/>
              <a:gd name="connsiteY16" fmla="*/ 738686 h 6858000"/>
              <a:gd name="connsiteX17" fmla="*/ 5512037 w 9711447"/>
              <a:gd name="connsiteY17" fmla="*/ 738686 h 6858000"/>
              <a:gd name="connsiteX18" fmla="*/ 5512037 w 9711447"/>
              <a:gd name="connsiteY18" fmla="*/ 0 h 6858000"/>
              <a:gd name="connsiteX0" fmla="*/ 0 w 9711447"/>
              <a:gd name="connsiteY0" fmla="*/ 5283581 h 6858000"/>
              <a:gd name="connsiteX1" fmla="*/ 4668333 w 9711447"/>
              <a:gd name="connsiteY1" fmla="*/ 5283581 h 6858000"/>
              <a:gd name="connsiteX2" fmla="*/ 4668333 w 9711447"/>
              <a:gd name="connsiteY2" fmla="*/ 6179018 h 6858000"/>
              <a:gd name="connsiteX3" fmla="*/ 0 w 9711447"/>
              <a:gd name="connsiteY3" fmla="*/ 6179018 h 6858000"/>
              <a:gd name="connsiteX4" fmla="*/ 0 w 9711447"/>
              <a:gd name="connsiteY4" fmla="*/ 5283581 h 6858000"/>
              <a:gd name="connsiteX5" fmla="*/ 5512037 w 9711447"/>
              <a:gd name="connsiteY5" fmla="*/ 0 h 6858000"/>
              <a:gd name="connsiteX6" fmla="*/ 9711447 w 9711447"/>
              <a:gd name="connsiteY6" fmla="*/ 0 h 6858000"/>
              <a:gd name="connsiteX7" fmla="*/ 9711447 w 9711447"/>
              <a:gd name="connsiteY7" fmla="*/ 6858000 h 6858000"/>
              <a:gd name="connsiteX8" fmla="*/ 5512037 w 9711447"/>
              <a:gd name="connsiteY8" fmla="*/ 6858000 h 6858000"/>
              <a:gd name="connsiteX9" fmla="*/ 5512037 w 9711447"/>
              <a:gd name="connsiteY9" fmla="*/ 3906382 h 6858000"/>
              <a:gd name="connsiteX10" fmla="*/ 617184 w 9711447"/>
              <a:gd name="connsiteY10" fmla="*/ 3906382 h 6858000"/>
              <a:gd name="connsiteX11" fmla="*/ 617184 w 9711447"/>
              <a:gd name="connsiteY11" fmla="*/ 3011325 h 6858000"/>
              <a:gd name="connsiteX12" fmla="*/ 5512037 w 9711447"/>
              <a:gd name="connsiteY12" fmla="*/ 3011325 h 6858000"/>
              <a:gd name="connsiteX13" fmla="*/ 5512037 w 9711447"/>
              <a:gd name="connsiteY13" fmla="*/ 1634123 h 6858000"/>
              <a:gd name="connsiteX14" fmla="*/ 3085532 w 9711447"/>
              <a:gd name="connsiteY14" fmla="*/ 1634123 h 6858000"/>
              <a:gd name="connsiteX15" fmla="*/ 3085532 w 9711447"/>
              <a:gd name="connsiteY15" fmla="*/ 738686 h 6858000"/>
              <a:gd name="connsiteX16" fmla="*/ 5512037 w 9711447"/>
              <a:gd name="connsiteY16" fmla="*/ 738686 h 6858000"/>
              <a:gd name="connsiteX17" fmla="*/ 5512037 w 9711447"/>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1447" h="6858000">
                <a:moveTo>
                  <a:pt x="0" y="5283581"/>
                </a:moveTo>
                <a:lnTo>
                  <a:pt x="4668333" y="5283581"/>
                </a:lnTo>
                <a:lnTo>
                  <a:pt x="4668333" y="6179018"/>
                </a:lnTo>
                <a:lnTo>
                  <a:pt x="0" y="6179018"/>
                </a:lnTo>
                <a:lnTo>
                  <a:pt x="0" y="5283581"/>
                </a:lnTo>
                <a:close/>
                <a:moveTo>
                  <a:pt x="5512037" y="0"/>
                </a:moveTo>
                <a:lnTo>
                  <a:pt x="9711447" y="0"/>
                </a:lnTo>
                <a:lnTo>
                  <a:pt x="9711447" y="6858000"/>
                </a:lnTo>
                <a:lnTo>
                  <a:pt x="5512037" y="6858000"/>
                </a:lnTo>
                <a:lnTo>
                  <a:pt x="5512037" y="3906382"/>
                </a:lnTo>
                <a:lnTo>
                  <a:pt x="617184" y="3906382"/>
                </a:lnTo>
                <a:lnTo>
                  <a:pt x="617184" y="3011325"/>
                </a:lnTo>
                <a:lnTo>
                  <a:pt x="5512037" y="3011325"/>
                </a:lnTo>
                <a:lnTo>
                  <a:pt x="5512037" y="1634123"/>
                </a:lnTo>
                <a:lnTo>
                  <a:pt x="3085532" y="1634123"/>
                </a:lnTo>
                <a:lnTo>
                  <a:pt x="3085532" y="738686"/>
                </a:lnTo>
                <a:lnTo>
                  <a:pt x="5512037" y="738686"/>
                </a:lnTo>
                <a:lnTo>
                  <a:pt x="5512037" y="0"/>
                </a:lnTo>
                <a:close/>
              </a:path>
            </a:pathLst>
          </a:custGeom>
          <a:solidFill>
            <a:schemeClr val="bg1">
              <a:alpha val="4000"/>
            </a:schemeClr>
          </a:solidFill>
          <a:ln w="6343" cap="flat">
            <a:noFill/>
            <a:prstDash val="solid"/>
            <a:miter/>
          </a:ln>
        </p:spPr>
        <p:txBody>
          <a:bodyPr wrap="square" rtlCol="0" anchor="ctr">
            <a:noAutofit/>
          </a:bodyPr>
          <a:lstStyle/>
          <a:p>
            <a:endParaRPr lang="en-US"/>
          </a:p>
        </p:txBody>
      </p:sp>
      <p:sp>
        <p:nvSpPr>
          <p:cNvPr id="23" name="Title 22">
            <a:extLst>
              <a:ext uri="{FF2B5EF4-FFF2-40B4-BE49-F238E27FC236}">
                <a16:creationId xmlns:a16="http://schemas.microsoft.com/office/drawing/2014/main" id="{3CC18A9F-A7A8-81BA-351E-3E8258B600E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25" name="Text Placeholder 24">
            <a:extLst>
              <a:ext uri="{FF2B5EF4-FFF2-40B4-BE49-F238E27FC236}">
                <a16:creationId xmlns:a16="http://schemas.microsoft.com/office/drawing/2014/main" id="{8B2F9CCD-2403-9167-5DEA-3BEBB4409BA0}"/>
              </a:ext>
            </a:extLst>
          </p:cNvPr>
          <p:cNvSpPr>
            <a:spLocks noGrp="1"/>
          </p:cNvSpPr>
          <p:nvPr>
            <p:ph type="body" sz="quarter" idx="11"/>
          </p:nvPr>
        </p:nvSpPr>
        <p:spPr>
          <a:xfrm>
            <a:off x="609600" y="1384300"/>
            <a:ext cx="10972800" cy="4201978"/>
          </a:xfrm>
          <a:prstGeom prst="rect">
            <a:avLst/>
          </a:prstGeom>
        </p:spPr>
        <p:txBody>
          <a:bodyPr/>
          <a:lstStyle>
            <a:lvl1pPr marL="514350" indent="-514350">
              <a:buClr>
                <a:schemeClr val="bg1"/>
              </a:buClr>
              <a:buFont typeface="+mj-lt"/>
              <a:buAutoNum type="arabicPeriod"/>
              <a:defRPr sz="3000">
                <a:solidFill>
                  <a:schemeClr val="bg1"/>
                </a:solidFill>
              </a:defRPr>
            </a:lvl1pPr>
            <a:lvl2pPr marL="812800" indent="-279400">
              <a:spcBef>
                <a:spcPts val="600"/>
              </a:spcBef>
              <a:buClr>
                <a:schemeClr val="bg1"/>
              </a:buClr>
              <a:buFont typeface="Source Sans Pro" panose="020B0503030403020204" pitchFamily="34" charset="0"/>
              <a:buChar char="–"/>
              <a:defRPr sz="2400">
                <a:solidFill>
                  <a:schemeClr val="bg1"/>
                </a:solidFill>
              </a:defRPr>
            </a:lvl2pPr>
            <a:lvl3pPr marL="1079500" indent="-266700">
              <a:buClr>
                <a:schemeClr val="bg1"/>
              </a:buClr>
              <a:buFont typeface="Arial" panose="020B0604020202020204" pitchFamily="34" charset="0"/>
              <a:buChar char="•"/>
              <a:defRPr sz="2000">
                <a:solidFill>
                  <a:schemeClr val="bg1"/>
                </a:solidFill>
              </a:defRPr>
            </a:lvl3pPr>
            <a:lvl4pPr marL="1346200" indent="-266700">
              <a:buClr>
                <a:schemeClr val="bg1"/>
              </a:buClr>
              <a:buFont typeface="Source Sans Pro" panose="020B0503030403020204" pitchFamily="34" charset="0"/>
              <a:buChar char="–"/>
              <a:defRPr sz="2000">
                <a:solidFill>
                  <a:schemeClr val="bg1"/>
                </a:solidFill>
              </a:defRPr>
            </a:lvl4pPr>
            <a:lvl5pPr marL="1612900" indent="-266700">
              <a:buClr>
                <a:schemeClr val="bg1"/>
              </a:buClr>
              <a:buFont typeface="Arial" panose="020B0604020202020204" pitchFamily="34" charset="0"/>
              <a:buChar char="•"/>
              <a:defRPr sz="2000">
                <a:solidFill>
                  <a:schemeClr val="bg1"/>
                </a:solidFill>
              </a:defRPr>
            </a:lvl5pPr>
            <a:lvl6pPr marL="1612900" indent="-266700">
              <a:tabLst/>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Footer Placeholder 21">
            <a:extLst>
              <a:ext uri="{FF2B5EF4-FFF2-40B4-BE49-F238E27FC236}">
                <a16:creationId xmlns:a16="http://schemas.microsoft.com/office/drawing/2014/main" id="{66BD8BB8-3172-8096-A8CA-A3B1ED2ECFC8}"/>
              </a:ext>
            </a:extLst>
          </p:cNvPr>
          <p:cNvSpPr>
            <a:spLocks noGrp="1"/>
          </p:cNvSpPr>
          <p:nvPr>
            <p:ph type="ftr" sz="quarter" idx="10"/>
          </p:nvPr>
        </p:nvSpPr>
        <p:spPr>
          <a:xfrm>
            <a:off x="3791948" y="6216878"/>
            <a:ext cx="7790452" cy="215444"/>
          </a:xfrm>
        </p:spPr>
        <p:txBody>
          <a:bodyPr/>
          <a:lstStyle>
            <a:lvl1pPr algn="r">
              <a:defRPr>
                <a:solidFill>
                  <a:schemeClr val="bg1"/>
                </a:solidFill>
              </a:defRPr>
            </a:lvl1pPr>
          </a:lstStyle>
          <a:p>
            <a:endParaRPr lang="en-US" dirty="0"/>
          </a:p>
        </p:txBody>
      </p:sp>
    </p:spTree>
    <p:extLst>
      <p:ext uri="{BB962C8B-B14F-4D97-AF65-F5344CB8AC3E}">
        <p14:creationId xmlns:p14="http://schemas.microsoft.com/office/powerpoint/2010/main" val="1228245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tatement slide">
    <p:bg>
      <p:bgPr>
        <a:solidFill>
          <a:schemeClr val="tx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2F987A3-866C-53A1-1085-31A8192F5AA6}"/>
              </a:ext>
              <a:ext uri="{C183D7F6-B498-43B3-948B-1728B52AA6E4}">
                <adec:decorative xmlns:adec="http://schemas.microsoft.com/office/drawing/2017/decorative" val="1"/>
              </a:ext>
            </a:extLst>
          </p:cNvPr>
          <p:cNvGrpSpPr/>
          <p:nvPr userDrawn="1"/>
        </p:nvGrpSpPr>
        <p:grpSpPr>
          <a:xfrm>
            <a:off x="1882816" y="0"/>
            <a:ext cx="10309185" cy="6858002"/>
            <a:chOff x="1882816" y="0"/>
            <a:chExt cx="10309185" cy="6858002"/>
          </a:xfrm>
        </p:grpSpPr>
        <p:sp>
          <p:nvSpPr>
            <p:cNvPr id="3" name="Rectangle 2">
              <a:extLst>
                <a:ext uri="{FF2B5EF4-FFF2-40B4-BE49-F238E27FC236}">
                  <a16:creationId xmlns:a16="http://schemas.microsoft.com/office/drawing/2014/main" id="{BA4F3A48-F752-6216-46CB-A9CA0DF61E6B}"/>
                </a:ext>
                <a:ext uri="{C183D7F6-B498-43B3-948B-1728B52AA6E4}">
                  <adec:decorative xmlns:adec="http://schemas.microsoft.com/office/drawing/2017/decorative" val="1"/>
                </a:ext>
              </a:extLst>
            </p:cNvPr>
            <p:cNvSpPr/>
            <p:nvPr userDrawn="1"/>
          </p:nvSpPr>
          <p:spPr>
            <a:xfrm>
              <a:off x="7670801" y="0"/>
              <a:ext cx="4521200" cy="6858000"/>
            </a:xfrm>
            <a:prstGeom prst="rect">
              <a:avLst/>
            </a:prstGeom>
            <a:solidFill>
              <a:srgbClr val="0D38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6570D7B6-B4AF-0DED-5C7B-AA20869706FF}"/>
                </a:ext>
                <a:ext uri="{C183D7F6-B498-43B3-948B-1728B52AA6E4}">
                  <adec:decorative xmlns:adec="http://schemas.microsoft.com/office/drawing/2017/decorative" val="1"/>
                </a:ext>
              </a:extLst>
            </p:cNvPr>
            <p:cNvSpPr/>
            <p:nvPr userDrawn="1"/>
          </p:nvSpPr>
          <p:spPr>
            <a:xfrm flipV="1">
              <a:off x="1882816" y="1"/>
              <a:ext cx="6648414" cy="6858001"/>
            </a:xfrm>
            <a:custGeom>
              <a:avLst/>
              <a:gdLst>
                <a:gd name="connsiteX0" fmla="*/ 4991354 w 6648414"/>
                <a:gd name="connsiteY0" fmla="*/ 0 h 6858001"/>
                <a:gd name="connsiteX1" fmla="*/ 5904057 w 6648414"/>
                <a:gd name="connsiteY1" fmla="*/ 0 h 6858001"/>
                <a:gd name="connsiteX2" fmla="*/ 5904057 w 6648414"/>
                <a:gd name="connsiteY2" fmla="*/ 2265415 h 6858001"/>
                <a:gd name="connsiteX3" fmla="*/ 6648414 w 6648414"/>
                <a:gd name="connsiteY3" fmla="*/ 2265415 h 6858001"/>
                <a:gd name="connsiteX4" fmla="*/ 6648414 w 6648414"/>
                <a:gd name="connsiteY4" fmla="*/ 3178117 h 6858001"/>
                <a:gd name="connsiteX5" fmla="*/ 5904057 w 6648414"/>
                <a:gd name="connsiteY5" fmla="*/ 3178117 h 6858001"/>
                <a:gd name="connsiteX6" fmla="*/ 5904057 w 6648414"/>
                <a:gd name="connsiteY6" fmla="*/ 6858001 h 6858001"/>
                <a:gd name="connsiteX7" fmla="*/ 4991354 w 6648414"/>
                <a:gd name="connsiteY7" fmla="*/ 6858001 h 6858001"/>
                <a:gd name="connsiteX8" fmla="*/ 4991354 w 6648414"/>
                <a:gd name="connsiteY8" fmla="*/ 5495561 h 6858001"/>
                <a:gd name="connsiteX9" fmla="*/ 629543 w 6648414"/>
                <a:gd name="connsiteY9" fmla="*/ 5495561 h 6858001"/>
                <a:gd name="connsiteX10" fmla="*/ 629543 w 6648414"/>
                <a:gd name="connsiteY10" fmla="*/ 4582471 h 6858001"/>
                <a:gd name="connsiteX11" fmla="*/ 4991354 w 6648414"/>
                <a:gd name="connsiteY11" fmla="*/ 4582471 h 6858001"/>
                <a:gd name="connsiteX12" fmla="*/ 4991354 w 6648414"/>
                <a:gd name="connsiteY12" fmla="*/ 3178117 h 6858001"/>
                <a:gd name="connsiteX13" fmla="*/ 0 w 6648414"/>
                <a:gd name="connsiteY13" fmla="*/ 3178117 h 6858001"/>
                <a:gd name="connsiteX14" fmla="*/ 0 w 6648414"/>
                <a:gd name="connsiteY14" fmla="*/ 2265415 h 6858001"/>
                <a:gd name="connsiteX15" fmla="*/ 4991354 w 6648414"/>
                <a:gd name="connsiteY15" fmla="*/ 2265415 h 6858001"/>
                <a:gd name="connsiteX16" fmla="*/ 3145971 w 6648414"/>
                <a:gd name="connsiteY16" fmla="*/ 0 h 6858001"/>
                <a:gd name="connsiteX17" fmla="*/ 4602686 w 6648414"/>
                <a:gd name="connsiteY17" fmla="*/ 0 h 6858001"/>
                <a:gd name="connsiteX18" fmla="*/ 4602686 w 6648414"/>
                <a:gd name="connsiteY18" fmla="*/ 860676 h 6858001"/>
                <a:gd name="connsiteX19" fmla="*/ 3145971 w 6648414"/>
                <a:gd name="connsiteY19" fmla="*/ 86067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48414" h="6858001">
                  <a:moveTo>
                    <a:pt x="4991354" y="0"/>
                  </a:moveTo>
                  <a:lnTo>
                    <a:pt x="5904057" y="0"/>
                  </a:lnTo>
                  <a:lnTo>
                    <a:pt x="5904057" y="2265415"/>
                  </a:lnTo>
                  <a:lnTo>
                    <a:pt x="6648414" y="2265415"/>
                  </a:lnTo>
                  <a:lnTo>
                    <a:pt x="6648414" y="3178117"/>
                  </a:lnTo>
                  <a:lnTo>
                    <a:pt x="5904057" y="3178117"/>
                  </a:lnTo>
                  <a:lnTo>
                    <a:pt x="5904057" y="6858001"/>
                  </a:lnTo>
                  <a:lnTo>
                    <a:pt x="4991354" y="6858001"/>
                  </a:lnTo>
                  <a:lnTo>
                    <a:pt x="4991354" y="5495561"/>
                  </a:lnTo>
                  <a:lnTo>
                    <a:pt x="629543" y="5495561"/>
                  </a:lnTo>
                  <a:lnTo>
                    <a:pt x="629543" y="4582471"/>
                  </a:lnTo>
                  <a:lnTo>
                    <a:pt x="4991354" y="4582471"/>
                  </a:lnTo>
                  <a:lnTo>
                    <a:pt x="4991354" y="3178117"/>
                  </a:lnTo>
                  <a:lnTo>
                    <a:pt x="0" y="3178117"/>
                  </a:lnTo>
                  <a:lnTo>
                    <a:pt x="0" y="2265415"/>
                  </a:lnTo>
                  <a:lnTo>
                    <a:pt x="4991354" y="2265415"/>
                  </a:lnTo>
                  <a:close/>
                  <a:moveTo>
                    <a:pt x="3145971" y="0"/>
                  </a:moveTo>
                  <a:lnTo>
                    <a:pt x="4602686" y="0"/>
                  </a:lnTo>
                  <a:lnTo>
                    <a:pt x="4602686" y="860676"/>
                  </a:lnTo>
                  <a:lnTo>
                    <a:pt x="3145971" y="860676"/>
                  </a:lnTo>
                  <a:close/>
                </a:path>
              </a:pathLst>
            </a:custGeom>
            <a:solidFill>
              <a:srgbClr val="0D386C"/>
            </a:solidFill>
            <a:ln w="6343" cap="flat">
              <a:noFill/>
              <a:prstDash val="solid"/>
              <a:miter/>
            </a:ln>
          </p:spPr>
          <p:txBody>
            <a:bodyPr wrap="square" rtlCol="0" anchor="ctr">
              <a:noAutofit/>
            </a:bodyPr>
            <a:lstStyle/>
            <a:p>
              <a:endParaRPr lang="en-US"/>
            </a:p>
          </p:txBody>
        </p:sp>
      </p:grpSp>
      <p:grpSp>
        <p:nvGrpSpPr>
          <p:cNvPr id="5" name="Cochrane logo">
            <a:extLst>
              <a:ext uri="{FF2B5EF4-FFF2-40B4-BE49-F238E27FC236}">
                <a16:creationId xmlns:a16="http://schemas.microsoft.com/office/drawing/2014/main" id="{D6463618-9953-6003-2DD2-1DDD3C1F2C12}"/>
              </a:ext>
              <a:ext uri="{C183D7F6-B498-43B3-948B-1728B52AA6E4}">
                <adec:decorative xmlns:adec="http://schemas.microsoft.com/office/drawing/2017/decorative" val="1"/>
              </a:ext>
            </a:extLst>
          </p:cNvPr>
          <p:cNvGrpSpPr/>
          <p:nvPr/>
        </p:nvGrpSpPr>
        <p:grpSpPr>
          <a:xfrm>
            <a:off x="608550" y="5972481"/>
            <a:ext cx="2430972" cy="500908"/>
            <a:chOff x="611659" y="6001857"/>
            <a:chExt cx="2245841" cy="462762"/>
          </a:xfrm>
          <a:solidFill>
            <a:schemeClr val="bg1"/>
          </a:solidFill>
        </p:grpSpPr>
        <p:sp>
          <p:nvSpPr>
            <p:cNvPr id="7" name="Freeform: Shape 6">
              <a:extLst>
                <a:ext uri="{FF2B5EF4-FFF2-40B4-BE49-F238E27FC236}">
                  <a16:creationId xmlns:a16="http://schemas.microsoft.com/office/drawing/2014/main" id="{105AE2D6-6726-22AA-A894-2C476B391073}"/>
                </a:ext>
              </a:extLst>
            </p:cNvPr>
            <p:cNvSpPr/>
            <p:nvPr/>
          </p:nvSpPr>
          <p:spPr>
            <a:xfrm>
              <a:off x="611659" y="6003345"/>
              <a:ext cx="2245841" cy="459796"/>
            </a:xfrm>
            <a:custGeom>
              <a:avLst/>
              <a:gdLst>
                <a:gd name="connsiteX0" fmla="*/ 1737301 w 2245841"/>
                <a:gd name="connsiteY0" fmla="*/ 272833 h 459796"/>
                <a:gd name="connsiteX1" fmla="*/ 1674419 w 2245841"/>
                <a:gd name="connsiteY1" fmla="*/ 309909 h 459796"/>
                <a:gd name="connsiteX2" fmla="*/ 1700225 w 2245841"/>
                <a:gd name="connsiteY2" fmla="*/ 331166 h 459796"/>
                <a:gd name="connsiteX3" fmla="*/ 1700225 w 2245841"/>
                <a:gd name="connsiteY3" fmla="*/ 331215 h 459796"/>
                <a:gd name="connsiteX4" fmla="*/ 1737301 w 2245841"/>
                <a:gd name="connsiteY4" fmla="*/ 312183 h 459796"/>
                <a:gd name="connsiteX5" fmla="*/ 907877 w 2245841"/>
                <a:gd name="connsiteY5" fmla="*/ 201349 h 459796"/>
                <a:gd name="connsiteX6" fmla="*/ 866698 w 2245841"/>
                <a:gd name="connsiteY6" fmla="*/ 265121 h 459796"/>
                <a:gd name="connsiteX7" fmla="*/ 907877 w 2245841"/>
                <a:gd name="connsiteY7" fmla="*/ 328941 h 459796"/>
                <a:gd name="connsiteX8" fmla="*/ 949057 w 2245841"/>
                <a:gd name="connsiteY8" fmla="*/ 265121 h 459796"/>
                <a:gd name="connsiteX9" fmla="*/ 907877 w 2245841"/>
                <a:gd name="connsiteY9" fmla="*/ 201349 h 459796"/>
                <a:gd name="connsiteX10" fmla="*/ 2151717 w 2245841"/>
                <a:gd name="connsiteY10" fmla="*/ 198185 h 459796"/>
                <a:gd name="connsiteX11" fmla="*/ 2108263 w 2245841"/>
                <a:gd name="connsiteY11" fmla="*/ 242083 h 459796"/>
                <a:gd name="connsiteX12" fmla="*/ 2189238 w 2245841"/>
                <a:gd name="connsiteY12" fmla="*/ 242083 h 459796"/>
                <a:gd name="connsiteX13" fmla="*/ 2189287 w 2245841"/>
                <a:gd name="connsiteY13" fmla="*/ 242083 h 459796"/>
                <a:gd name="connsiteX14" fmla="*/ 2151717 w 2245841"/>
                <a:gd name="connsiteY14" fmla="*/ 198185 h 459796"/>
                <a:gd name="connsiteX15" fmla="*/ 1959019 w 2245841"/>
                <a:gd name="connsiteY15" fmla="*/ 147563 h 459796"/>
                <a:gd name="connsiteX16" fmla="*/ 2028673 w 2245841"/>
                <a:gd name="connsiteY16" fmla="*/ 238030 h 459796"/>
                <a:gd name="connsiteX17" fmla="*/ 2028673 w 2245841"/>
                <a:gd name="connsiteY17" fmla="*/ 377387 h 459796"/>
                <a:gd name="connsiteX18" fmla="*/ 1962182 w 2245841"/>
                <a:gd name="connsiteY18" fmla="*/ 377387 h 459796"/>
                <a:gd name="connsiteX19" fmla="*/ 1962182 w 2245841"/>
                <a:gd name="connsiteY19" fmla="*/ 246631 h 459796"/>
                <a:gd name="connsiteX20" fmla="*/ 1934597 w 2245841"/>
                <a:gd name="connsiteY20" fmla="*/ 204117 h 459796"/>
                <a:gd name="connsiteX21" fmla="*/ 1892973 w 2245841"/>
                <a:gd name="connsiteY21" fmla="*/ 225819 h 459796"/>
                <a:gd name="connsiteX22" fmla="*/ 1892973 w 2245841"/>
                <a:gd name="connsiteY22" fmla="*/ 377387 h 459796"/>
                <a:gd name="connsiteX23" fmla="*/ 1826482 w 2245841"/>
                <a:gd name="connsiteY23" fmla="*/ 377387 h 459796"/>
                <a:gd name="connsiteX24" fmla="*/ 1826482 w 2245841"/>
                <a:gd name="connsiteY24" fmla="*/ 152952 h 459796"/>
                <a:gd name="connsiteX25" fmla="*/ 1880713 w 2245841"/>
                <a:gd name="connsiteY25" fmla="*/ 152952 h 459796"/>
                <a:gd name="connsiteX26" fmla="*/ 1885261 w 2245841"/>
                <a:gd name="connsiteY26" fmla="*/ 181476 h 459796"/>
                <a:gd name="connsiteX27" fmla="*/ 1887090 w 2245841"/>
                <a:gd name="connsiteY27" fmla="*/ 181476 h 459796"/>
                <a:gd name="connsiteX28" fmla="*/ 1959019 w 2245841"/>
                <a:gd name="connsiteY28" fmla="*/ 147563 h 459796"/>
                <a:gd name="connsiteX29" fmla="*/ 2150382 w 2245841"/>
                <a:gd name="connsiteY29" fmla="*/ 147514 h 459796"/>
                <a:gd name="connsiteX30" fmla="*/ 2245841 w 2245841"/>
                <a:gd name="connsiteY30" fmla="*/ 255184 h 459796"/>
                <a:gd name="connsiteX31" fmla="*/ 2243122 w 2245841"/>
                <a:gd name="connsiteY31" fmla="*/ 283213 h 459796"/>
                <a:gd name="connsiteX32" fmla="*/ 2108758 w 2245841"/>
                <a:gd name="connsiteY32" fmla="*/ 283213 h 459796"/>
                <a:gd name="connsiteX33" fmla="*/ 2167140 w 2245841"/>
                <a:gd name="connsiteY33" fmla="*/ 332055 h 459796"/>
                <a:gd name="connsiteX34" fmla="*/ 2215538 w 2245841"/>
                <a:gd name="connsiteY34" fmla="*/ 317126 h 459796"/>
                <a:gd name="connsiteX35" fmla="*/ 2237734 w 2245841"/>
                <a:gd name="connsiteY35" fmla="*/ 357416 h 459796"/>
                <a:gd name="connsiteX36" fmla="*/ 2158094 w 2245841"/>
                <a:gd name="connsiteY36" fmla="*/ 382727 h 459796"/>
                <a:gd name="connsiteX37" fmla="*/ 2044541 w 2245841"/>
                <a:gd name="connsiteY37" fmla="*/ 265121 h 459796"/>
                <a:gd name="connsiteX38" fmla="*/ 2150382 w 2245841"/>
                <a:gd name="connsiteY38" fmla="*/ 147514 h 459796"/>
                <a:gd name="connsiteX39" fmla="*/ 1582223 w 2245841"/>
                <a:gd name="connsiteY39" fmla="*/ 147514 h 459796"/>
                <a:gd name="connsiteX40" fmla="*/ 1608918 w 2245841"/>
                <a:gd name="connsiteY40" fmla="*/ 152062 h 459796"/>
                <a:gd name="connsiteX41" fmla="*/ 1598042 w 2245841"/>
                <a:gd name="connsiteY41" fmla="*/ 209506 h 459796"/>
                <a:gd name="connsiteX42" fmla="*/ 1573622 w 2245841"/>
                <a:gd name="connsiteY42" fmla="*/ 205897 h 459796"/>
                <a:gd name="connsiteX43" fmla="*/ 1524285 w 2245841"/>
                <a:gd name="connsiteY43" fmla="*/ 247077 h 459796"/>
                <a:gd name="connsiteX44" fmla="*/ 1524285 w 2245841"/>
                <a:gd name="connsiteY44" fmla="*/ 377388 h 459796"/>
                <a:gd name="connsiteX45" fmla="*/ 1457795 w 2245841"/>
                <a:gd name="connsiteY45" fmla="*/ 377388 h 459796"/>
                <a:gd name="connsiteX46" fmla="*/ 1457795 w 2245841"/>
                <a:gd name="connsiteY46" fmla="*/ 152952 h 459796"/>
                <a:gd name="connsiteX47" fmla="*/ 1512075 w 2245841"/>
                <a:gd name="connsiteY47" fmla="*/ 152952 h 459796"/>
                <a:gd name="connsiteX48" fmla="*/ 1516623 w 2245841"/>
                <a:gd name="connsiteY48" fmla="*/ 192303 h 459796"/>
                <a:gd name="connsiteX49" fmla="*/ 1518452 w 2245841"/>
                <a:gd name="connsiteY49" fmla="*/ 192303 h 459796"/>
                <a:gd name="connsiteX50" fmla="*/ 1582223 w 2245841"/>
                <a:gd name="connsiteY50" fmla="*/ 147514 h 459796"/>
                <a:gd name="connsiteX51" fmla="*/ 1147589 w 2245841"/>
                <a:gd name="connsiteY51" fmla="*/ 147514 h 459796"/>
                <a:gd name="connsiteX52" fmla="*/ 1213189 w 2245841"/>
                <a:gd name="connsiteY52" fmla="*/ 173320 h 459796"/>
                <a:gd name="connsiteX53" fmla="*/ 1182886 w 2245841"/>
                <a:gd name="connsiteY53" fmla="*/ 214499 h 459796"/>
                <a:gd name="connsiteX54" fmla="*/ 1151692 w 2245841"/>
                <a:gd name="connsiteY54" fmla="*/ 201399 h 459796"/>
                <a:gd name="connsiteX55" fmla="*/ 1099192 w 2245841"/>
                <a:gd name="connsiteY55" fmla="*/ 265170 h 459796"/>
                <a:gd name="connsiteX56" fmla="*/ 1149417 w 2245841"/>
                <a:gd name="connsiteY56" fmla="*/ 328941 h 459796"/>
                <a:gd name="connsiteX57" fmla="*/ 1189658 w 2245841"/>
                <a:gd name="connsiteY57" fmla="*/ 312677 h 459796"/>
                <a:gd name="connsiteX58" fmla="*/ 1216353 w 2245841"/>
                <a:gd name="connsiteY58" fmla="*/ 354746 h 459796"/>
                <a:gd name="connsiteX59" fmla="*/ 1141706 w 2245841"/>
                <a:gd name="connsiteY59" fmla="*/ 382776 h 459796"/>
                <a:gd name="connsiteX60" fmla="*/ 1030872 w 2245841"/>
                <a:gd name="connsiteY60" fmla="*/ 265170 h 459796"/>
                <a:gd name="connsiteX61" fmla="*/ 1147589 w 2245841"/>
                <a:gd name="connsiteY61" fmla="*/ 147564 h 459796"/>
                <a:gd name="connsiteX62" fmla="*/ 907877 w 2245841"/>
                <a:gd name="connsiteY62" fmla="*/ 147514 h 459796"/>
                <a:gd name="connsiteX63" fmla="*/ 1016931 w 2245841"/>
                <a:gd name="connsiteY63" fmla="*/ 265121 h 459796"/>
                <a:gd name="connsiteX64" fmla="*/ 907877 w 2245841"/>
                <a:gd name="connsiteY64" fmla="*/ 382727 h 459796"/>
                <a:gd name="connsiteX65" fmla="*/ 798378 w 2245841"/>
                <a:gd name="connsiteY65" fmla="*/ 265121 h 459796"/>
                <a:gd name="connsiteX66" fmla="*/ 907877 w 2245841"/>
                <a:gd name="connsiteY66" fmla="*/ 147514 h 459796"/>
                <a:gd name="connsiteX67" fmla="*/ 1714660 w 2245841"/>
                <a:gd name="connsiteY67" fmla="*/ 147465 h 459796"/>
                <a:gd name="connsiteX68" fmla="*/ 1803792 w 2245841"/>
                <a:gd name="connsiteY68" fmla="*/ 248807 h 459796"/>
                <a:gd name="connsiteX69" fmla="*/ 1803792 w 2245841"/>
                <a:gd name="connsiteY69" fmla="*/ 377289 h 459796"/>
                <a:gd name="connsiteX70" fmla="*/ 1749512 w 2245841"/>
                <a:gd name="connsiteY70" fmla="*/ 377289 h 459796"/>
                <a:gd name="connsiteX71" fmla="*/ 1744519 w 2245841"/>
                <a:gd name="connsiteY71" fmla="*/ 354203 h 459796"/>
                <a:gd name="connsiteX72" fmla="*/ 1743184 w 2245841"/>
                <a:gd name="connsiteY72" fmla="*/ 354203 h 459796"/>
                <a:gd name="connsiteX73" fmla="*/ 1677583 w 2245841"/>
                <a:gd name="connsiteY73" fmla="*/ 382678 h 459796"/>
                <a:gd name="connsiteX74" fmla="*/ 1611093 w 2245841"/>
                <a:gd name="connsiteY74" fmla="*/ 314803 h 459796"/>
                <a:gd name="connsiteX75" fmla="*/ 1640958 w 2245841"/>
                <a:gd name="connsiteY75" fmla="*/ 259615 h 459796"/>
                <a:gd name="connsiteX76" fmla="*/ 1737283 w 2245841"/>
                <a:gd name="connsiteY76" fmla="*/ 232943 h 459796"/>
                <a:gd name="connsiteX77" fmla="*/ 1737301 w 2245841"/>
                <a:gd name="connsiteY77" fmla="*/ 232988 h 459796"/>
                <a:gd name="connsiteX78" fmla="*/ 1737301 w 2245841"/>
                <a:gd name="connsiteY78" fmla="*/ 232938 h 459796"/>
                <a:gd name="connsiteX79" fmla="*/ 1737283 w 2245841"/>
                <a:gd name="connsiteY79" fmla="*/ 232943 h 459796"/>
                <a:gd name="connsiteX80" fmla="*/ 1728143 w 2245841"/>
                <a:gd name="connsiteY80" fmla="*/ 209228 h 459796"/>
                <a:gd name="connsiteX81" fmla="*/ 1702005 w 2245841"/>
                <a:gd name="connsiteY81" fmla="*/ 200410 h 459796"/>
                <a:gd name="connsiteX82" fmla="*/ 1642287 w 2245841"/>
                <a:gd name="connsiteY82" fmla="*/ 220778 h 459796"/>
                <a:gd name="connsiteX83" fmla="*/ 1618756 w 2245841"/>
                <a:gd name="connsiteY83" fmla="*/ 176879 h 459796"/>
                <a:gd name="connsiteX84" fmla="*/ 1714660 w 2245841"/>
                <a:gd name="connsiteY84" fmla="*/ 147465 h 459796"/>
                <a:gd name="connsiteX85" fmla="*/ 708950 w 2245841"/>
                <a:gd name="connsiteY85" fmla="*/ 76921 h 459796"/>
                <a:gd name="connsiteX86" fmla="*/ 708999 w 2245841"/>
                <a:gd name="connsiteY86" fmla="*/ 76921 h 459796"/>
                <a:gd name="connsiteX87" fmla="*/ 796301 w 2245841"/>
                <a:gd name="connsiteY87" fmla="*/ 115382 h 459796"/>
                <a:gd name="connsiteX88" fmla="*/ 759670 w 2245841"/>
                <a:gd name="connsiteY88" fmla="*/ 156561 h 459796"/>
                <a:gd name="connsiteX89" fmla="*/ 709889 w 2245841"/>
                <a:gd name="connsiteY89" fmla="*/ 134365 h 459796"/>
                <a:gd name="connsiteX90" fmla="*/ 636577 w 2245841"/>
                <a:gd name="connsiteY90" fmla="*/ 229379 h 459796"/>
                <a:gd name="connsiteX91" fmla="*/ 708060 w 2245841"/>
                <a:gd name="connsiteY91" fmla="*/ 325284 h 459796"/>
                <a:gd name="connsiteX92" fmla="*/ 764169 w 2245841"/>
                <a:gd name="connsiteY92" fmla="*/ 299033 h 459796"/>
                <a:gd name="connsiteX93" fmla="*/ 800800 w 2245841"/>
                <a:gd name="connsiteY93" fmla="*/ 339323 h 459796"/>
                <a:gd name="connsiteX94" fmla="*/ 707170 w 2245841"/>
                <a:gd name="connsiteY94" fmla="*/ 382777 h 459796"/>
                <a:gd name="connsiteX95" fmla="*/ 568257 w 2245841"/>
                <a:gd name="connsiteY95" fmla="*/ 231654 h 459796"/>
                <a:gd name="connsiteX96" fmla="*/ 708950 w 2245841"/>
                <a:gd name="connsiteY96" fmla="*/ 76921 h 459796"/>
                <a:gd name="connsiteX97" fmla="*/ 1233112 w 2245841"/>
                <a:gd name="connsiteY97" fmla="*/ 60212 h 459796"/>
                <a:gd name="connsiteX98" fmla="*/ 1299602 w 2245841"/>
                <a:gd name="connsiteY98" fmla="*/ 60212 h 459796"/>
                <a:gd name="connsiteX99" fmla="*/ 1299602 w 2245841"/>
                <a:gd name="connsiteY99" fmla="*/ 138023 h 459796"/>
                <a:gd name="connsiteX100" fmla="*/ 1296439 w 2245841"/>
                <a:gd name="connsiteY100" fmla="*/ 178313 h 459796"/>
                <a:gd name="connsiteX101" fmla="*/ 1365648 w 2245841"/>
                <a:gd name="connsiteY101" fmla="*/ 147564 h 459796"/>
                <a:gd name="connsiteX102" fmla="*/ 1435302 w 2245841"/>
                <a:gd name="connsiteY102" fmla="*/ 238030 h 459796"/>
                <a:gd name="connsiteX103" fmla="*/ 1435302 w 2245841"/>
                <a:gd name="connsiteY103" fmla="*/ 377388 h 459796"/>
                <a:gd name="connsiteX104" fmla="*/ 1368812 w 2245841"/>
                <a:gd name="connsiteY104" fmla="*/ 377388 h 459796"/>
                <a:gd name="connsiteX105" fmla="*/ 1368812 w 2245841"/>
                <a:gd name="connsiteY105" fmla="*/ 246632 h 459796"/>
                <a:gd name="connsiteX106" fmla="*/ 1341227 w 2245841"/>
                <a:gd name="connsiteY106" fmla="*/ 204118 h 459796"/>
                <a:gd name="connsiteX107" fmla="*/ 1299602 w 2245841"/>
                <a:gd name="connsiteY107" fmla="*/ 225820 h 459796"/>
                <a:gd name="connsiteX108" fmla="*/ 1299602 w 2245841"/>
                <a:gd name="connsiteY108" fmla="*/ 377388 h 459796"/>
                <a:gd name="connsiteX109" fmla="*/ 1233112 w 2245841"/>
                <a:gd name="connsiteY109" fmla="*/ 377388 h 459796"/>
                <a:gd name="connsiteX110" fmla="*/ 258744 w 2245841"/>
                <a:gd name="connsiteY110" fmla="*/ 0 h 459796"/>
                <a:gd name="connsiteX111" fmla="*/ 463060 w 2245841"/>
                <a:gd name="connsiteY111" fmla="*/ 229874 h 459796"/>
                <a:gd name="connsiteX112" fmla="*/ 258744 w 2245841"/>
                <a:gd name="connsiteY112" fmla="*/ 459747 h 459796"/>
                <a:gd name="connsiteX113" fmla="*/ 258744 w 2245841"/>
                <a:gd name="connsiteY113" fmla="*/ 382925 h 459796"/>
                <a:gd name="connsiteX114" fmla="*/ 387029 w 2245841"/>
                <a:gd name="connsiteY114" fmla="*/ 229874 h 459796"/>
                <a:gd name="connsiteX115" fmla="*/ 258744 w 2245841"/>
                <a:gd name="connsiteY115" fmla="*/ 76823 h 459796"/>
                <a:gd name="connsiteX116" fmla="*/ 204316 w 2245841"/>
                <a:gd name="connsiteY116" fmla="*/ 0 h 459796"/>
                <a:gd name="connsiteX117" fmla="*/ 204316 w 2245841"/>
                <a:gd name="connsiteY117" fmla="*/ 76823 h 459796"/>
                <a:gd name="connsiteX118" fmla="*/ 76032 w 2245841"/>
                <a:gd name="connsiteY118" fmla="*/ 229874 h 459796"/>
                <a:gd name="connsiteX119" fmla="*/ 76032 w 2245841"/>
                <a:gd name="connsiteY119" fmla="*/ 229923 h 459796"/>
                <a:gd name="connsiteX120" fmla="*/ 204316 w 2245841"/>
                <a:gd name="connsiteY120" fmla="*/ 382974 h 459796"/>
                <a:gd name="connsiteX121" fmla="*/ 204316 w 2245841"/>
                <a:gd name="connsiteY121" fmla="*/ 459796 h 459796"/>
                <a:gd name="connsiteX122" fmla="*/ 0 w 2245841"/>
                <a:gd name="connsiteY122" fmla="*/ 229923 h 459796"/>
                <a:gd name="connsiteX123" fmla="*/ 204316 w 2245841"/>
                <a:gd name="connsiteY123" fmla="*/ 0 h 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45841" h="459796">
                  <a:moveTo>
                    <a:pt x="1737301" y="272833"/>
                  </a:moveTo>
                  <a:cubicBezTo>
                    <a:pt x="1689794" y="279160"/>
                    <a:pt x="1674419" y="292755"/>
                    <a:pt x="1674419" y="309909"/>
                  </a:cubicBezTo>
                  <a:cubicBezTo>
                    <a:pt x="1674419" y="324394"/>
                    <a:pt x="1684356" y="331166"/>
                    <a:pt x="1700225" y="331166"/>
                  </a:cubicBezTo>
                  <a:lnTo>
                    <a:pt x="1700225" y="331215"/>
                  </a:lnTo>
                  <a:cubicBezTo>
                    <a:pt x="1715599" y="331215"/>
                    <a:pt x="1725585" y="323949"/>
                    <a:pt x="1737301" y="312183"/>
                  </a:cubicBezTo>
                  <a:close/>
                  <a:moveTo>
                    <a:pt x="907877" y="201349"/>
                  </a:moveTo>
                  <a:cubicBezTo>
                    <a:pt x="880737" y="201349"/>
                    <a:pt x="866698" y="226215"/>
                    <a:pt x="866698" y="265121"/>
                  </a:cubicBezTo>
                  <a:cubicBezTo>
                    <a:pt x="866698" y="304026"/>
                    <a:pt x="880292" y="328941"/>
                    <a:pt x="907877" y="328941"/>
                  </a:cubicBezTo>
                  <a:cubicBezTo>
                    <a:pt x="935017" y="328941"/>
                    <a:pt x="949057" y="304075"/>
                    <a:pt x="949057" y="265121"/>
                  </a:cubicBezTo>
                  <a:cubicBezTo>
                    <a:pt x="949057" y="226166"/>
                    <a:pt x="935017" y="201349"/>
                    <a:pt x="907877" y="201349"/>
                  </a:cubicBezTo>
                  <a:close/>
                  <a:moveTo>
                    <a:pt x="2151717" y="198185"/>
                  </a:moveTo>
                  <a:cubicBezTo>
                    <a:pt x="2130904" y="198185"/>
                    <a:pt x="2112811" y="212225"/>
                    <a:pt x="2108263" y="242083"/>
                  </a:cubicBezTo>
                  <a:lnTo>
                    <a:pt x="2189238" y="242083"/>
                  </a:lnTo>
                  <a:lnTo>
                    <a:pt x="2189287" y="242083"/>
                  </a:lnTo>
                  <a:cubicBezTo>
                    <a:pt x="2189287" y="216279"/>
                    <a:pt x="2178412" y="198185"/>
                    <a:pt x="2151717" y="198185"/>
                  </a:cubicBezTo>
                  <a:close/>
                  <a:moveTo>
                    <a:pt x="1959019" y="147563"/>
                  </a:moveTo>
                  <a:cubicBezTo>
                    <a:pt x="2007861" y="147563"/>
                    <a:pt x="2028673" y="181970"/>
                    <a:pt x="2028673" y="238030"/>
                  </a:cubicBezTo>
                  <a:lnTo>
                    <a:pt x="2028673" y="377387"/>
                  </a:lnTo>
                  <a:lnTo>
                    <a:pt x="1962182" y="377387"/>
                  </a:lnTo>
                  <a:lnTo>
                    <a:pt x="1962182" y="246631"/>
                  </a:lnTo>
                  <a:cubicBezTo>
                    <a:pt x="1962182" y="214053"/>
                    <a:pt x="1953580" y="204117"/>
                    <a:pt x="1934597" y="204117"/>
                  </a:cubicBezTo>
                  <a:cubicBezTo>
                    <a:pt x="1917839" y="204117"/>
                    <a:pt x="1907458" y="211829"/>
                    <a:pt x="1892973" y="225819"/>
                  </a:cubicBezTo>
                  <a:lnTo>
                    <a:pt x="1892973" y="377387"/>
                  </a:lnTo>
                  <a:lnTo>
                    <a:pt x="1826482" y="377387"/>
                  </a:lnTo>
                  <a:lnTo>
                    <a:pt x="1826482" y="152952"/>
                  </a:lnTo>
                  <a:lnTo>
                    <a:pt x="1880713" y="152952"/>
                  </a:lnTo>
                  <a:lnTo>
                    <a:pt x="1885261" y="181476"/>
                  </a:lnTo>
                  <a:lnTo>
                    <a:pt x="1887090" y="181476"/>
                  </a:lnTo>
                  <a:cubicBezTo>
                    <a:pt x="1906073" y="163383"/>
                    <a:pt x="1928714" y="147563"/>
                    <a:pt x="1959019" y="147563"/>
                  </a:cubicBezTo>
                  <a:close/>
                  <a:moveTo>
                    <a:pt x="2150382" y="147514"/>
                  </a:moveTo>
                  <a:cubicBezTo>
                    <a:pt x="2214203" y="147514"/>
                    <a:pt x="2245841" y="194132"/>
                    <a:pt x="2245841" y="255184"/>
                  </a:cubicBezTo>
                  <a:cubicBezTo>
                    <a:pt x="2245841" y="266949"/>
                    <a:pt x="2244506" y="277825"/>
                    <a:pt x="2243122" y="283213"/>
                  </a:cubicBezTo>
                  <a:lnTo>
                    <a:pt x="2108758" y="283213"/>
                  </a:lnTo>
                  <a:cubicBezTo>
                    <a:pt x="2114640" y="317126"/>
                    <a:pt x="2137282" y="332055"/>
                    <a:pt x="2167140" y="332055"/>
                  </a:cubicBezTo>
                  <a:cubicBezTo>
                    <a:pt x="2183899" y="332055"/>
                    <a:pt x="2199273" y="327063"/>
                    <a:pt x="2215538" y="317126"/>
                  </a:cubicBezTo>
                  <a:lnTo>
                    <a:pt x="2237734" y="357416"/>
                  </a:lnTo>
                  <a:cubicBezTo>
                    <a:pt x="2214647" y="373235"/>
                    <a:pt x="2184789" y="382727"/>
                    <a:pt x="2158094" y="382727"/>
                  </a:cubicBezTo>
                  <a:cubicBezTo>
                    <a:pt x="2093828" y="382727"/>
                    <a:pt x="2044541" y="339273"/>
                    <a:pt x="2044541" y="265121"/>
                  </a:cubicBezTo>
                  <a:cubicBezTo>
                    <a:pt x="2044541" y="190968"/>
                    <a:pt x="2096547" y="147514"/>
                    <a:pt x="2150382" y="147514"/>
                  </a:cubicBezTo>
                  <a:close/>
                  <a:moveTo>
                    <a:pt x="1582223" y="147514"/>
                  </a:moveTo>
                  <a:cubicBezTo>
                    <a:pt x="1594879" y="147514"/>
                    <a:pt x="1602590" y="149343"/>
                    <a:pt x="1608918" y="152062"/>
                  </a:cubicBezTo>
                  <a:lnTo>
                    <a:pt x="1598042" y="209506"/>
                  </a:lnTo>
                  <a:cubicBezTo>
                    <a:pt x="1589886" y="207232"/>
                    <a:pt x="1583113" y="205897"/>
                    <a:pt x="1573622" y="205897"/>
                  </a:cubicBezTo>
                  <a:cubicBezTo>
                    <a:pt x="1556863" y="205897"/>
                    <a:pt x="1536051" y="216773"/>
                    <a:pt x="1524285" y="247077"/>
                  </a:cubicBezTo>
                  <a:lnTo>
                    <a:pt x="1524285" y="377388"/>
                  </a:lnTo>
                  <a:lnTo>
                    <a:pt x="1457795" y="377388"/>
                  </a:lnTo>
                  <a:lnTo>
                    <a:pt x="1457795" y="152952"/>
                  </a:lnTo>
                  <a:lnTo>
                    <a:pt x="1512075" y="152952"/>
                  </a:lnTo>
                  <a:lnTo>
                    <a:pt x="1516623" y="192303"/>
                  </a:lnTo>
                  <a:lnTo>
                    <a:pt x="1518452" y="192303"/>
                  </a:lnTo>
                  <a:cubicBezTo>
                    <a:pt x="1534765" y="161999"/>
                    <a:pt x="1559187" y="147514"/>
                    <a:pt x="1582223" y="147514"/>
                  </a:cubicBezTo>
                  <a:close/>
                  <a:moveTo>
                    <a:pt x="1147589" y="147514"/>
                  </a:moveTo>
                  <a:cubicBezTo>
                    <a:pt x="1175174" y="147514"/>
                    <a:pt x="1198260" y="157945"/>
                    <a:pt x="1213189" y="173320"/>
                  </a:cubicBezTo>
                  <a:lnTo>
                    <a:pt x="1182886" y="214499"/>
                  </a:lnTo>
                  <a:cubicBezTo>
                    <a:pt x="1172010" y="205452"/>
                    <a:pt x="1162073" y="201399"/>
                    <a:pt x="1151692" y="201399"/>
                  </a:cubicBezTo>
                  <a:cubicBezTo>
                    <a:pt x="1119559" y="201399"/>
                    <a:pt x="1099192" y="226264"/>
                    <a:pt x="1099192" y="265170"/>
                  </a:cubicBezTo>
                  <a:cubicBezTo>
                    <a:pt x="1099192" y="304075"/>
                    <a:pt x="1120449" y="328941"/>
                    <a:pt x="1149417" y="328941"/>
                  </a:cubicBezTo>
                  <a:cubicBezTo>
                    <a:pt x="1165682" y="328941"/>
                    <a:pt x="1178832" y="321229"/>
                    <a:pt x="1189658" y="312677"/>
                  </a:cubicBezTo>
                  <a:lnTo>
                    <a:pt x="1216353" y="354746"/>
                  </a:lnTo>
                  <a:cubicBezTo>
                    <a:pt x="1194651" y="373729"/>
                    <a:pt x="1166127" y="382776"/>
                    <a:pt x="1141706" y="382776"/>
                  </a:cubicBezTo>
                  <a:cubicBezTo>
                    <a:pt x="1079269" y="382776"/>
                    <a:pt x="1030872" y="339767"/>
                    <a:pt x="1030872" y="265170"/>
                  </a:cubicBezTo>
                  <a:cubicBezTo>
                    <a:pt x="1030872" y="190572"/>
                    <a:pt x="1085597" y="147564"/>
                    <a:pt x="1147589" y="147564"/>
                  </a:cubicBezTo>
                  <a:close/>
                  <a:moveTo>
                    <a:pt x="907877" y="147514"/>
                  </a:moveTo>
                  <a:cubicBezTo>
                    <a:pt x="964431" y="147514"/>
                    <a:pt x="1016931" y="190523"/>
                    <a:pt x="1016931" y="265121"/>
                  </a:cubicBezTo>
                  <a:cubicBezTo>
                    <a:pt x="1016931" y="339718"/>
                    <a:pt x="964431" y="382727"/>
                    <a:pt x="907877" y="382727"/>
                  </a:cubicBezTo>
                  <a:cubicBezTo>
                    <a:pt x="851323" y="382727"/>
                    <a:pt x="798378" y="339718"/>
                    <a:pt x="798378" y="265121"/>
                  </a:cubicBezTo>
                  <a:cubicBezTo>
                    <a:pt x="798378" y="190523"/>
                    <a:pt x="850878" y="147514"/>
                    <a:pt x="907877" y="147514"/>
                  </a:cubicBezTo>
                  <a:close/>
                  <a:moveTo>
                    <a:pt x="1714660" y="147465"/>
                  </a:moveTo>
                  <a:cubicBezTo>
                    <a:pt x="1772103" y="147465"/>
                    <a:pt x="1803792" y="180043"/>
                    <a:pt x="1803792" y="248807"/>
                  </a:cubicBezTo>
                  <a:lnTo>
                    <a:pt x="1803792" y="377289"/>
                  </a:lnTo>
                  <a:lnTo>
                    <a:pt x="1749512" y="377289"/>
                  </a:lnTo>
                  <a:lnTo>
                    <a:pt x="1744519" y="354203"/>
                  </a:lnTo>
                  <a:lnTo>
                    <a:pt x="1743184" y="354203"/>
                  </a:lnTo>
                  <a:cubicBezTo>
                    <a:pt x="1724201" y="370961"/>
                    <a:pt x="1702894" y="382678"/>
                    <a:pt x="1677583" y="382678"/>
                  </a:cubicBezTo>
                  <a:cubicBezTo>
                    <a:pt x="1636849" y="382678"/>
                    <a:pt x="1611093" y="352819"/>
                    <a:pt x="1611093" y="314803"/>
                  </a:cubicBezTo>
                  <a:cubicBezTo>
                    <a:pt x="1611093" y="291272"/>
                    <a:pt x="1620486" y="273067"/>
                    <a:pt x="1640958" y="259615"/>
                  </a:cubicBezTo>
                  <a:lnTo>
                    <a:pt x="1737283" y="232943"/>
                  </a:lnTo>
                  <a:lnTo>
                    <a:pt x="1737301" y="232988"/>
                  </a:lnTo>
                  <a:lnTo>
                    <a:pt x="1737301" y="232938"/>
                  </a:lnTo>
                  <a:lnTo>
                    <a:pt x="1737283" y="232943"/>
                  </a:lnTo>
                  <a:lnTo>
                    <a:pt x="1728143" y="209228"/>
                  </a:lnTo>
                  <a:cubicBezTo>
                    <a:pt x="1722483" y="203574"/>
                    <a:pt x="1713993" y="200410"/>
                    <a:pt x="1702005" y="200410"/>
                  </a:cubicBezTo>
                  <a:cubicBezTo>
                    <a:pt x="1683021" y="200410"/>
                    <a:pt x="1663989" y="208122"/>
                    <a:pt x="1642287" y="220778"/>
                  </a:cubicBezTo>
                  <a:lnTo>
                    <a:pt x="1618756" y="176879"/>
                  </a:lnTo>
                  <a:cubicBezTo>
                    <a:pt x="1647230" y="159676"/>
                    <a:pt x="1679363" y="147465"/>
                    <a:pt x="1714660" y="147465"/>
                  </a:cubicBezTo>
                  <a:close/>
                  <a:moveTo>
                    <a:pt x="708950" y="76921"/>
                  </a:moveTo>
                  <a:lnTo>
                    <a:pt x="708999" y="76921"/>
                  </a:lnTo>
                  <a:cubicBezTo>
                    <a:pt x="745630" y="76921"/>
                    <a:pt x="776429" y="95015"/>
                    <a:pt x="796301" y="115382"/>
                  </a:cubicBezTo>
                  <a:lnTo>
                    <a:pt x="759670" y="156561"/>
                  </a:lnTo>
                  <a:cubicBezTo>
                    <a:pt x="744740" y="142967"/>
                    <a:pt x="730256" y="134365"/>
                    <a:pt x="709889" y="134365"/>
                  </a:cubicBezTo>
                  <a:cubicBezTo>
                    <a:pt x="668709" y="134365"/>
                    <a:pt x="636577" y="170106"/>
                    <a:pt x="636577" y="229379"/>
                  </a:cubicBezTo>
                  <a:cubicBezTo>
                    <a:pt x="636577" y="288652"/>
                    <a:pt x="664606" y="325284"/>
                    <a:pt x="708060" y="325284"/>
                  </a:cubicBezTo>
                  <a:cubicBezTo>
                    <a:pt x="732036" y="325284"/>
                    <a:pt x="749684" y="314902"/>
                    <a:pt x="764169" y="299033"/>
                  </a:cubicBezTo>
                  <a:lnTo>
                    <a:pt x="800800" y="339323"/>
                  </a:lnTo>
                  <a:cubicBezTo>
                    <a:pt x="776379" y="367847"/>
                    <a:pt x="743801" y="382777"/>
                    <a:pt x="707170" y="382777"/>
                  </a:cubicBezTo>
                  <a:cubicBezTo>
                    <a:pt x="630694" y="382777"/>
                    <a:pt x="568257" y="330721"/>
                    <a:pt x="568257" y="231654"/>
                  </a:cubicBezTo>
                  <a:cubicBezTo>
                    <a:pt x="568257" y="132586"/>
                    <a:pt x="632968" y="76921"/>
                    <a:pt x="708950" y="76921"/>
                  </a:cubicBezTo>
                  <a:close/>
                  <a:moveTo>
                    <a:pt x="1233112" y="60212"/>
                  </a:moveTo>
                  <a:lnTo>
                    <a:pt x="1299602" y="60212"/>
                  </a:lnTo>
                  <a:lnTo>
                    <a:pt x="1299602" y="138023"/>
                  </a:lnTo>
                  <a:lnTo>
                    <a:pt x="1296439" y="178313"/>
                  </a:lnTo>
                  <a:cubicBezTo>
                    <a:pt x="1313197" y="163383"/>
                    <a:pt x="1335344" y="147564"/>
                    <a:pt x="1365648" y="147564"/>
                  </a:cubicBezTo>
                  <a:cubicBezTo>
                    <a:pt x="1414490" y="147564"/>
                    <a:pt x="1435302" y="181971"/>
                    <a:pt x="1435302" y="238030"/>
                  </a:cubicBezTo>
                  <a:lnTo>
                    <a:pt x="1435302" y="377388"/>
                  </a:lnTo>
                  <a:lnTo>
                    <a:pt x="1368812" y="377388"/>
                  </a:lnTo>
                  <a:lnTo>
                    <a:pt x="1368812" y="246632"/>
                  </a:lnTo>
                  <a:cubicBezTo>
                    <a:pt x="1368812" y="214054"/>
                    <a:pt x="1360210" y="204118"/>
                    <a:pt x="1341227" y="204118"/>
                  </a:cubicBezTo>
                  <a:cubicBezTo>
                    <a:pt x="1324468" y="204118"/>
                    <a:pt x="1314087" y="211830"/>
                    <a:pt x="1299602" y="225820"/>
                  </a:cubicBezTo>
                  <a:lnTo>
                    <a:pt x="1299602" y="377388"/>
                  </a:lnTo>
                  <a:lnTo>
                    <a:pt x="1233112" y="377388"/>
                  </a:lnTo>
                  <a:close/>
                  <a:moveTo>
                    <a:pt x="258744" y="0"/>
                  </a:moveTo>
                  <a:cubicBezTo>
                    <a:pt x="373780" y="13496"/>
                    <a:pt x="463060" y="111230"/>
                    <a:pt x="463060" y="229874"/>
                  </a:cubicBezTo>
                  <a:cubicBezTo>
                    <a:pt x="463060" y="348518"/>
                    <a:pt x="373780" y="446252"/>
                    <a:pt x="258744" y="459747"/>
                  </a:cubicBezTo>
                  <a:lnTo>
                    <a:pt x="258744" y="382925"/>
                  </a:lnTo>
                  <a:cubicBezTo>
                    <a:pt x="331661" y="370072"/>
                    <a:pt x="387029" y="306449"/>
                    <a:pt x="387029" y="229874"/>
                  </a:cubicBezTo>
                  <a:cubicBezTo>
                    <a:pt x="387029" y="153299"/>
                    <a:pt x="331612" y="89725"/>
                    <a:pt x="258744" y="76823"/>
                  </a:cubicBezTo>
                  <a:close/>
                  <a:moveTo>
                    <a:pt x="204316" y="0"/>
                  </a:moveTo>
                  <a:lnTo>
                    <a:pt x="204316" y="76823"/>
                  </a:lnTo>
                  <a:cubicBezTo>
                    <a:pt x="131399" y="89676"/>
                    <a:pt x="76032" y="153298"/>
                    <a:pt x="76032" y="229874"/>
                  </a:cubicBezTo>
                  <a:lnTo>
                    <a:pt x="76032" y="229923"/>
                  </a:lnTo>
                  <a:cubicBezTo>
                    <a:pt x="76032" y="306498"/>
                    <a:pt x="131449" y="370072"/>
                    <a:pt x="204316" y="382974"/>
                  </a:cubicBezTo>
                  <a:lnTo>
                    <a:pt x="204316" y="459796"/>
                  </a:lnTo>
                  <a:cubicBezTo>
                    <a:pt x="89281" y="446301"/>
                    <a:pt x="0" y="348617"/>
                    <a:pt x="0" y="229923"/>
                  </a:cubicBezTo>
                  <a:cubicBezTo>
                    <a:pt x="0" y="111230"/>
                    <a:pt x="89281" y="13496"/>
                    <a:pt x="204316" y="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5F91670-631A-8EAB-9AB8-296561412370}"/>
                </a:ext>
              </a:extLst>
            </p:cNvPr>
            <p:cNvSpPr/>
            <p:nvPr/>
          </p:nvSpPr>
          <p:spPr>
            <a:xfrm>
              <a:off x="752598" y="6001863"/>
              <a:ext cx="134315" cy="462762"/>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23" name="Title 22">
            <a:extLst>
              <a:ext uri="{FF2B5EF4-FFF2-40B4-BE49-F238E27FC236}">
                <a16:creationId xmlns:a16="http://schemas.microsoft.com/office/drawing/2014/main" id="{3CC18A9F-A7A8-81BA-351E-3E8258B600ED}"/>
              </a:ext>
            </a:extLst>
          </p:cNvPr>
          <p:cNvSpPr>
            <a:spLocks noGrp="1"/>
          </p:cNvSpPr>
          <p:nvPr>
            <p:ph type="title"/>
          </p:nvPr>
        </p:nvSpPr>
        <p:spPr>
          <a:xfrm>
            <a:off x="612774" y="2732901"/>
            <a:ext cx="10969626" cy="677108"/>
          </a:xfrm>
        </p:spPr>
        <p:txBody>
          <a:bodyPr anchor="ctr"/>
          <a:lstStyle>
            <a:lvl1pPr algn="ctr">
              <a:defRPr sz="4400">
                <a:solidFill>
                  <a:schemeClr val="bg1"/>
                </a:solidFill>
              </a:defRPr>
            </a:lvl1pPr>
          </a:lstStyle>
          <a:p>
            <a:r>
              <a:rPr lang="en-US"/>
              <a:t>Click to edit Master title style</a:t>
            </a:r>
            <a:endParaRPr lang="en-US" dirty="0"/>
          </a:p>
        </p:txBody>
      </p:sp>
      <p:sp>
        <p:nvSpPr>
          <p:cNvPr id="22" name="Footer Placeholder 21">
            <a:extLst>
              <a:ext uri="{FF2B5EF4-FFF2-40B4-BE49-F238E27FC236}">
                <a16:creationId xmlns:a16="http://schemas.microsoft.com/office/drawing/2014/main" id="{66BD8BB8-3172-8096-A8CA-A3B1ED2ECFC8}"/>
              </a:ext>
            </a:extLst>
          </p:cNvPr>
          <p:cNvSpPr>
            <a:spLocks noGrp="1"/>
          </p:cNvSpPr>
          <p:nvPr>
            <p:ph type="ftr" sz="quarter" idx="10"/>
          </p:nvPr>
        </p:nvSpPr>
        <p:spPr>
          <a:xfrm>
            <a:off x="3791948" y="6216878"/>
            <a:ext cx="7790452" cy="215444"/>
          </a:xfrm>
        </p:spPr>
        <p:txBody>
          <a:bodyPr/>
          <a:lstStyle>
            <a:lvl1pPr algn="r">
              <a:defRPr>
                <a:solidFill>
                  <a:schemeClr val="bg1"/>
                </a:solidFill>
              </a:defRPr>
            </a:lvl1pPr>
          </a:lstStyle>
          <a:p>
            <a:endParaRPr lang="en-US" dirty="0"/>
          </a:p>
        </p:txBody>
      </p:sp>
    </p:spTree>
    <p:extLst>
      <p:ext uri="{BB962C8B-B14F-4D97-AF65-F5344CB8AC3E}">
        <p14:creationId xmlns:p14="http://schemas.microsoft.com/office/powerpoint/2010/main" val="108984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4" y="479425"/>
            <a:ext cx="10969626" cy="553998"/>
          </a:xfrm>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122769AA-C665-FFE8-EDF2-A4223E1FA942}"/>
              </a:ext>
            </a:extLst>
          </p:cNvPr>
          <p:cNvSpPr>
            <a:spLocks noGrp="1"/>
          </p:cNvSpPr>
          <p:nvPr>
            <p:ph type="body" sz="quarter" idx="12"/>
          </p:nvPr>
        </p:nvSpPr>
        <p:spPr>
          <a:xfrm>
            <a:off x="612774" y="1736725"/>
            <a:ext cx="10969201"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127AF16-AD8B-13DE-3A41-70C7C454222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6480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p15="http://schemas.microsoft.com/office/powerpoint/2012/main">
      <p:transition>
        <p:fade/>
      </p:transition>
    </mc:Fallback>
  </mc:AlternateContent>
  <p:extLst>
    <p:ext uri="{DCECCB84-F9BA-43D5-87BE-67443E8EF086}">
      <p15:sldGuideLst xmlns:p15="http://schemas.microsoft.com/office/powerpoint/2012/main">
        <p15:guide id="3" pos="3840" userDrawn="1">
          <p15:clr>
            <a:srgbClr val="A4A3A4"/>
          </p15:clr>
        </p15:guide>
        <p15:guide id="4" orient="horz" pos="1094"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Text Placeholder 4">
            <a:extLst>
              <a:ext uri="{FF2B5EF4-FFF2-40B4-BE49-F238E27FC236}">
                <a16:creationId xmlns:a16="http://schemas.microsoft.com/office/drawing/2014/main" id="{AA73791F-EB0D-7BCC-8B88-69867762F8F0}"/>
              </a:ext>
            </a:extLst>
          </p:cNvPr>
          <p:cNvSpPr>
            <a:spLocks noGrp="1"/>
          </p:cNvSpPr>
          <p:nvPr>
            <p:ph type="body" sz="quarter" idx="11"/>
          </p:nvPr>
        </p:nvSpPr>
        <p:spPr>
          <a:xfrm>
            <a:off x="612775" y="1736725"/>
            <a:ext cx="5375276" cy="4176713"/>
          </a:xfrm>
          <a:prstGeom prst="rect">
            <a:avLst/>
          </a:prstGeom>
        </p:spPr>
        <p:txBody>
          <a:bodyPr rIns="14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3774132C-5069-6DC5-AA16-36153C7917ED}"/>
              </a:ext>
            </a:extLst>
          </p:cNvPr>
          <p:cNvSpPr>
            <a:spLocks noGrp="1"/>
          </p:cNvSpPr>
          <p:nvPr>
            <p:ph sz="quarter" idx="12"/>
          </p:nvPr>
        </p:nvSpPr>
        <p:spPr>
          <a:xfrm>
            <a:off x="6203950" y="1736725"/>
            <a:ext cx="5378450" cy="4176713"/>
          </a:xfrm>
          <a:prstGeom prst="rect">
            <a:avLst/>
          </a:prstGeom>
        </p:spPr>
        <p:txBody>
          <a:bodyPr rIns="14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1FC83CE1-2006-55F6-0BBF-9A0F9F147DD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45544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p15="http://schemas.microsoft.com/office/powerpoint/2012/main">
      <p:transition>
        <p:fade/>
      </p:transition>
    </mc:Fallback>
  </mc:AlternateContent>
  <p:extLst>
    <p:ext uri="{DCECCB84-F9BA-43D5-87BE-67443E8EF086}">
      <p15:sldGuideLst xmlns:p15="http://schemas.microsoft.com/office/powerpoint/2012/main">
        <p15:guide id="4" pos="3772" userDrawn="1">
          <p15:clr>
            <a:srgbClr val="A4A3A4"/>
          </p15:clr>
        </p15:guide>
        <p15:guide id="5" pos="3908" userDrawn="1">
          <p15:clr>
            <a:srgbClr val="A4A3A4"/>
          </p15:clr>
        </p15:guide>
        <p15:guide id="6" orient="horz" pos="1094"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op text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4">
            <a:extLst>
              <a:ext uri="{FF2B5EF4-FFF2-40B4-BE49-F238E27FC236}">
                <a16:creationId xmlns:a16="http://schemas.microsoft.com/office/drawing/2014/main" id="{0CB2ECA7-9806-CDCE-D4F8-BE5194917792}"/>
              </a:ext>
            </a:extLst>
          </p:cNvPr>
          <p:cNvSpPr>
            <a:spLocks noGrp="1"/>
          </p:cNvSpPr>
          <p:nvPr>
            <p:ph type="body" sz="quarter" idx="11"/>
          </p:nvPr>
        </p:nvSpPr>
        <p:spPr>
          <a:xfrm>
            <a:off x="612774" y="1195161"/>
            <a:ext cx="10969626" cy="953679"/>
          </a:xfrm>
          <a:prstGeom prst="rect">
            <a:avLst/>
          </a:prstGeom>
        </p:spPr>
        <p:txBody>
          <a:bodyPr rIns="144000"/>
          <a:lstStyle>
            <a:lvl1pPr marL="0" indent="0">
              <a:buNone/>
              <a:defRPr/>
            </a:lvl1pPr>
          </a:lstStyle>
          <a:p>
            <a:pPr lvl="0"/>
            <a:r>
              <a:rPr lang="en-US"/>
              <a:t>Click to edit Master text styles</a:t>
            </a:r>
          </a:p>
        </p:txBody>
      </p:sp>
      <p:sp>
        <p:nvSpPr>
          <p:cNvPr id="7" name="Content Placeholder 9">
            <a:extLst>
              <a:ext uri="{FF2B5EF4-FFF2-40B4-BE49-F238E27FC236}">
                <a16:creationId xmlns:a16="http://schemas.microsoft.com/office/drawing/2014/main" id="{FFA86E11-69AC-ECE9-4694-EABF85DDDD56}"/>
              </a:ext>
            </a:extLst>
          </p:cNvPr>
          <p:cNvSpPr>
            <a:spLocks noGrp="1"/>
          </p:cNvSpPr>
          <p:nvPr>
            <p:ph sz="quarter" idx="13"/>
          </p:nvPr>
        </p:nvSpPr>
        <p:spPr>
          <a:xfrm>
            <a:off x="612775" y="2310578"/>
            <a:ext cx="5378450" cy="3602860"/>
          </a:xfrm>
          <a:prstGeom prst="rect">
            <a:avLst/>
          </a:prstGeom>
        </p:spPr>
        <p:txBody>
          <a:bodyPr rIns="14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3774132C-5069-6DC5-AA16-36153C7917ED}"/>
              </a:ext>
            </a:extLst>
          </p:cNvPr>
          <p:cNvSpPr>
            <a:spLocks noGrp="1"/>
          </p:cNvSpPr>
          <p:nvPr>
            <p:ph sz="quarter" idx="12"/>
          </p:nvPr>
        </p:nvSpPr>
        <p:spPr>
          <a:xfrm>
            <a:off x="6203950" y="2310578"/>
            <a:ext cx="5378450" cy="3602860"/>
          </a:xfrm>
          <a:prstGeom prst="rect">
            <a:avLst/>
          </a:prstGeom>
        </p:spPr>
        <p:txBody>
          <a:bodyPr rIns="14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1FC83CE1-2006-55F6-0BBF-9A0F9F147DD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42362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p15="http://schemas.microsoft.com/office/powerpoint/2012/main">
      <p:transition>
        <p:fade/>
      </p:transition>
    </mc:Fallback>
  </mc:AlternateContent>
  <p:extLst>
    <p:ext uri="{DCECCB84-F9BA-43D5-87BE-67443E8EF086}">
      <p15:sldGuideLst xmlns:p15="http://schemas.microsoft.com/office/powerpoint/2012/main">
        <p15:guide id="5" pos="3772" userDrawn="1">
          <p15:clr>
            <a:srgbClr val="A4A3A4"/>
          </p15:clr>
        </p15:guide>
        <p15:guide id="6" pos="3908" userDrawn="1">
          <p15:clr>
            <a:srgbClr val="A4A3A4"/>
          </p15:clr>
        </p15:guide>
        <p15:guide id="7" orient="horz" pos="1452" userDrawn="1">
          <p15:clr>
            <a:srgbClr val="A4A3A4"/>
          </p15:clr>
        </p15:guide>
        <p15:guide id="8" orient="horz" pos="749"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4" y="479425"/>
            <a:ext cx="10969626" cy="553998"/>
          </a:xfrm>
        </p:spPr>
        <p:txBody>
          <a:bodyPr/>
          <a:lstStyle>
            <a:lvl1pPr>
              <a:defRPr/>
            </a:lvl1pPr>
          </a:lstStyle>
          <a:p>
            <a:r>
              <a:rPr lang="en-US"/>
              <a:t>Click to edit Master title style</a:t>
            </a:r>
            <a:endParaRPr lang="en-GB" dirty="0"/>
          </a:p>
        </p:txBody>
      </p:sp>
      <p:sp>
        <p:nvSpPr>
          <p:cNvPr id="11" name="Text Placeholder 10">
            <a:extLst>
              <a:ext uri="{FF2B5EF4-FFF2-40B4-BE49-F238E27FC236}">
                <a16:creationId xmlns:a16="http://schemas.microsoft.com/office/drawing/2014/main" id="{29401882-BFA3-37D3-7E37-F9127DDAA207}"/>
              </a:ext>
            </a:extLst>
          </p:cNvPr>
          <p:cNvSpPr>
            <a:spLocks noGrp="1"/>
          </p:cNvSpPr>
          <p:nvPr>
            <p:ph type="body" sz="quarter" idx="11" hasCustomPrompt="1"/>
          </p:nvPr>
        </p:nvSpPr>
        <p:spPr>
          <a:xfrm>
            <a:off x="612774" y="1195161"/>
            <a:ext cx="10969200" cy="341632"/>
          </a:xfrm>
          <a:prstGeom prst="rect">
            <a:avLst/>
          </a:prstGeom>
        </p:spPr>
        <p:txBody>
          <a:bodyPr vert="horz" wrap="square" lIns="0" tIns="0" rIns="0" bIns="0" rtlCol="0" anchor="t" anchorCtr="0">
            <a:noAutofit/>
          </a:bodyPr>
          <a:lstStyle>
            <a:lvl1pPr marL="0" indent="0">
              <a:buNone/>
              <a:defRPr lang="en-US" sz="2400" b="1" spc="0" dirty="0">
                <a:solidFill>
                  <a:schemeClr val="tx2"/>
                </a:solidFill>
                <a:latin typeface="Source Sans Pro Semibold" panose="020B0603030403020204" pitchFamily="34" charset="0"/>
                <a:ea typeface="+mj-ea"/>
                <a:cs typeface="+mj-cs"/>
              </a:defRPr>
            </a:lvl1pPr>
          </a:lstStyle>
          <a:p>
            <a:pPr lvl="0">
              <a:lnSpc>
                <a:spcPct val="90000"/>
              </a:lnSpc>
              <a:spcBef>
                <a:spcPct val="0"/>
              </a:spcBef>
            </a:pPr>
            <a:r>
              <a:rPr lang="en-US" dirty="0"/>
              <a:t>Click to insert subheading</a:t>
            </a:r>
          </a:p>
        </p:txBody>
      </p:sp>
      <p:sp>
        <p:nvSpPr>
          <p:cNvPr id="13" name="Text Placeholder 12">
            <a:extLst>
              <a:ext uri="{FF2B5EF4-FFF2-40B4-BE49-F238E27FC236}">
                <a16:creationId xmlns:a16="http://schemas.microsoft.com/office/drawing/2014/main" id="{35D47925-5336-F228-8E90-52E6E5F771B5}"/>
              </a:ext>
            </a:extLst>
          </p:cNvPr>
          <p:cNvSpPr>
            <a:spLocks noGrp="1"/>
          </p:cNvSpPr>
          <p:nvPr>
            <p:ph type="body" sz="quarter" idx="12"/>
          </p:nvPr>
        </p:nvSpPr>
        <p:spPr>
          <a:xfrm>
            <a:off x="612774" y="1736725"/>
            <a:ext cx="10969201" cy="4176713"/>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E591A0A9-0520-A82D-E1B7-0FD583340DC5}"/>
              </a:ext>
            </a:extLst>
          </p:cNvPr>
          <p:cNvSpPr>
            <a:spLocks noGrp="1"/>
          </p:cNvSpPr>
          <p:nvPr>
            <p:ph type="ftr" sz="quarter" idx="10"/>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024109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p15="http://schemas.microsoft.com/office/powerpoint/2012/main">
      <p:transition>
        <p:fade/>
      </p:transition>
    </mc:Fallback>
  </mc:AlternateContent>
  <p:extLst>
    <p:ext uri="{DCECCB84-F9BA-43D5-87BE-67443E8EF086}">
      <p15:sldGuideLst xmlns:p15="http://schemas.microsoft.com/office/powerpoint/2012/main">
        <p15:guide id="4" orient="horz" pos="1094" userDrawn="1">
          <p15:clr>
            <a:srgbClr val="A4A3A4"/>
          </p15:clr>
        </p15:guide>
        <p15:guide id="5" pos="3840" userDrawn="1">
          <p15:clr>
            <a:srgbClr val="A4A3A4"/>
          </p15:clr>
        </p15:guide>
        <p15:guide id="6" orient="horz" pos="750"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4" y="479425"/>
            <a:ext cx="10969626" cy="553998"/>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23" name="Footer Placeholder 22">
            <a:extLst>
              <a:ext uri="{FF2B5EF4-FFF2-40B4-BE49-F238E27FC236}">
                <a16:creationId xmlns:a16="http://schemas.microsoft.com/office/drawing/2014/main" id="{019F74BD-33F1-B2A9-D9B8-5DC9A08120EF}"/>
              </a:ext>
            </a:extLst>
          </p:cNvPr>
          <p:cNvSpPr>
            <a:spLocks noGrp="1"/>
          </p:cNvSpPr>
          <p:nvPr>
            <p:ph type="ftr" sz="quarter" idx="3"/>
          </p:nvPr>
        </p:nvSpPr>
        <p:spPr>
          <a:xfrm>
            <a:off x="612774" y="6186101"/>
            <a:ext cx="7790452" cy="246221"/>
          </a:xfrm>
          <a:prstGeom prst="rect">
            <a:avLst/>
          </a:prstGeom>
        </p:spPr>
        <p:txBody>
          <a:bodyPr vert="horz" wrap="square" lIns="0" tIns="0" rIns="0" bIns="0" rtlCol="0" anchor="b">
            <a:spAutoFit/>
          </a:bodyPr>
          <a:lstStyle>
            <a:lvl1pPr algn="l">
              <a:defRPr sz="1600">
                <a:solidFill>
                  <a:srgbClr val="8C8C8C"/>
                </a:solidFill>
              </a:defRPr>
            </a:lvl1pPr>
          </a:lstStyle>
          <a:p>
            <a:endParaRPr lang="en-US" dirty="0"/>
          </a:p>
        </p:txBody>
      </p:sp>
      <p:grpSp>
        <p:nvGrpSpPr>
          <p:cNvPr id="41" name="Cochrane Logo">
            <a:extLst>
              <a:ext uri="{FF2B5EF4-FFF2-40B4-BE49-F238E27FC236}">
                <a16:creationId xmlns:a16="http://schemas.microsoft.com/office/drawing/2014/main" id="{84078750-3290-07AD-02B9-7F752B4FA9C2}"/>
              </a:ext>
              <a:ext uri="{C183D7F6-B498-43B3-948B-1728B52AA6E4}">
                <adec:decorative xmlns:adec="http://schemas.microsoft.com/office/drawing/2017/decorative" val="1"/>
              </a:ext>
            </a:extLst>
          </p:cNvPr>
          <p:cNvGrpSpPr/>
          <p:nvPr/>
        </p:nvGrpSpPr>
        <p:grpSpPr>
          <a:xfrm>
            <a:off x="10187612" y="6148432"/>
            <a:ext cx="1398116" cy="288086"/>
            <a:chOff x="611659" y="6001863"/>
            <a:chExt cx="2245841" cy="462762"/>
          </a:xfrm>
          <a:solidFill>
            <a:schemeClr val="tx1">
              <a:alpha val="20000"/>
            </a:schemeClr>
          </a:solidFill>
        </p:grpSpPr>
        <p:sp>
          <p:nvSpPr>
            <p:cNvPr id="42" name="Freeform: Shape 41">
              <a:extLst>
                <a:ext uri="{FF2B5EF4-FFF2-40B4-BE49-F238E27FC236}">
                  <a16:creationId xmlns:a16="http://schemas.microsoft.com/office/drawing/2014/main" id="{27B642C2-E44C-1DE5-C97A-0866B2827B3D}"/>
                </a:ext>
              </a:extLst>
            </p:cNvPr>
            <p:cNvSpPr/>
            <p:nvPr/>
          </p:nvSpPr>
          <p:spPr>
            <a:xfrm>
              <a:off x="611659" y="6003345"/>
              <a:ext cx="2245841" cy="459796"/>
            </a:xfrm>
            <a:custGeom>
              <a:avLst/>
              <a:gdLst>
                <a:gd name="connsiteX0" fmla="*/ 1737301 w 2245841"/>
                <a:gd name="connsiteY0" fmla="*/ 272833 h 459796"/>
                <a:gd name="connsiteX1" fmla="*/ 1674419 w 2245841"/>
                <a:gd name="connsiteY1" fmla="*/ 309909 h 459796"/>
                <a:gd name="connsiteX2" fmla="*/ 1700225 w 2245841"/>
                <a:gd name="connsiteY2" fmla="*/ 331166 h 459796"/>
                <a:gd name="connsiteX3" fmla="*/ 1700225 w 2245841"/>
                <a:gd name="connsiteY3" fmla="*/ 331215 h 459796"/>
                <a:gd name="connsiteX4" fmla="*/ 1737301 w 2245841"/>
                <a:gd name="connsiteY4" fmla="*/ 312183 h 459796"/>
                <a:gd name="connsiteX5" fmla="*/ 907877 w 2245841"/>
                <a:gd name="connsiteY5" fmla="*/ 201349 h 459796"/>
                <a:gd name="connsiteX6" fmla="*/ 866698 w 2245841"/>
                <a:gd name="connsiteY6" fmla="*/ 265121 h 459796"/>
                <a:gd name="connsiteX7" fmla="*/ 907877 w 2245841"/>
                <a:gd name="connsiteY7" fmla="*/ 328941 h 459796"/>
                <a:gd name="connsiteX8" fmla="*/ 949057 w 2245841"/>
                <a:gd name="connsiteY8" fmla="*/ 265121 h 459796"/>
                <a:gd name="connsiteX9" fmla="*/ 907877 w 2245841"/>
                <a:gd name="connsiteY9" fmla="*/ 201349 h 459796"/>
                <a:gd name="connsiteX10" fmla="*/ 2151717 w 2245841"/>
                <a:gd name="connsiteY10" fmla="*/ 198185 h 459796"/>
                <a:gd name="connsiteX11" fmla="*/ 2108263 w 2245841"/>
                <a:gd name="connsiteY11" fmla="*/ 242083 h 459796"/>
                <a:gd name="connsiteX12" fmla="*/ 2189238 w 2245841"/>
                <a:gd name="connsiteY12" fmla="*/ 242083 h 459796"/>
                <a:gd name="connsiteX13" fmla="*/ 2189287 w 2245841"/>
                <a:gd name="connsiteY13" fmla="*/ 242083 h 459796"/>
                <a:gd name="connsiteX14" fmla="*/ 2151717 w 2245841"/>
                <a:gd name="connsiteY14" fmla="*/ 198185 h 459796"/>
                <a:gd name="connsiteX15" fmla="*/ 1959019 w 2245841"/>
                <a:gd name="connsiteY15" fmla="*/ 147563 h 459796"/>
                <a:gd name="connsiteX16" fmla="*/ 2028673 w 2245841"/>
                <a:gd name="connsiteY16" fmla="*/ 238030 h 459796"/>
                <a:gd name="connsiteX17" fmla="*/ 2028673 w 2245841"/>
                <a:gd name="connsiteY17" fmla="*/ 377387 h 459796"/>
                <a:gd name="connsiteX18" fmla="*/ 1962182 w 2245841"/>
                <a:gd name="connsiteY18" fmla="*/ 377387 h 459796"/>
                <a:gd name="connsiteX19" fmla="*/ 1962182 w 2245841"/>
                <a:gd name="connsiteY19" fmla="*/ 246631 h 459796"/>
                <a:gd name="connsiteX20" fmla="*/ 1934597 w 2245841"/>
                <a:gd name="connsiteY20" fmla="*/ 204117 h 459796"/>
                <a:gd name="connsiteX21" fmla="*/ 1892973 w 2245841"/>
                <a:gd name="connsiteY21" fmla="*/ 225819 h 459796"/>
                <a:gd name="connsiteX22" fmla="*/ 1892973 w 2245841"/>
                <a:gd name="connsiteY22" fmla="*/ 377387 h 459796"/>
                <a:gd name="connsiteX23" fmla="*/ 1826482 w 2245841"/>
                <a:gd name="connsiteY23" fmla="*/ 377387 h 459796"/>
                <a:gd name="connsiteX24" fmla="*/ 1826482 w 2245841"/>
                <a:gd name="connsiteY24" fmla="*/ 152952 h 459796"/>
                <a:gd name="connsiteX25" fmla="*/ 1880713 w 2245841"/>
                <a:gd name="connsiteY25" fmla="*/ 152952 h 459796"/>
                <a:gd name="connsiteX26" fmla="*/ 1885261 w 2245841"/>
                <a:gd name="connsiteY26" fmla="*/ 181476 h 459796"/>
                <a:gd name="connsiteX27" fmla="*/ 1887090 w 2245841"/>
                <a:gd name="connsiteY27" fmla="*/ 181476 h 459796"/>
                <a:gd name="connsiteX28" fmla="*/ 1959019 w 2245841"/>
                <a:gd name="connsiteY28" fmla="*/ 147563 h 459796"/>
                <a:gd name="connsiteX29" fmla="*/ 2150382 w 2245841"/>
                <a:gd name="connsiteY29" fmla="*/ 147514 h 459796"/>
                <a:gd name="connsiteX30" fmla="*/ 2245841 w 2245841"/>
                <a:gd name="connsiteY30" fmla="*/ 255184 h 459796"/>
                <a:gd name="connsiteX31" fmla="*/ 2243122 w 2245841"/>
                <a:gd name="connsiteY31" fmla="*/ 283213 h 459796"/>
                <a:gd name="connsiteX32" fmla="*/ 2108758 w 2245841"/>
                <a:gd name="connsiteY32" fmla="*/ 283213 h 459796"/>
                <a:gd name="connsiteX33" fmla="*/ 2167140 w 2245841"/>
                <a:gd name="connsiteY33" fmla="*/ 332055 h 459796"/>
                <a:gd name="connsiteX34" fmla="*/ 2215538 w 2245841"/>
                <a:gd name="connsiteY34" fmla="*/ 317126 h 459796"/>
                <a:gd name="connsiteX35" fmla="*/ 2237734 w 2245841"/>
                <a:gd name="connsiteY35" fmla="*/ 357416 h 459796"/>
                <a:gd name="connsiteX36" fmla="*/ 2158094 w 2245841"/>
                <a:gd name="connsiteY36" fmla="*/ 382727 h 459796"/>
                <a:gd name="connsiteX37" fmla="*/ 2044541 w 2245841"/>
                <a:gd name="connsiteY37" fmla="*/ 265121 h 459796"/>
                <a:gd name="connsiteX38" fmla="*/ 2150382 w 2245841"/>
                <a:gd name="connsiteY38" fmla="*/ 147514 h 459796"/>
                <a:gd name="connsiteX39" fmla="*/ 1582223 w 2245841"/>
                <a:gd name="connsiteY39" fmla="*/ 147514 h 459796"/>
                <a:gd name="connsiteX40" fmla="*/ 1608918 w 2245841"/>
                <a:gd name="connsiteY40" fmla="*/ 152062 h 459796"/>
                <a:gd name="connsiteX41" fmla="*/ 1598042 w 2245841"/>
                <a:gd name="connsiteY41" fmla="*/ 209506 h 459796"/>
                <a:gd name="connsiteX42" fmla="*/ 1573622 w 2245841"/>
                <a:gd name="connsiteY42" fmla="*/ 205897 h 459796"/>
                <a:gd name="connsiteX43" fmla="*/ 1524285 w 2245841"/>
                <a:gd name="connsiteY43" fmla="*/ 247077 h 459796"/>
                <a:gd name="connsiteX44" fmla="*/ 1524285 w 2245841"/>
                <a:gd name="connsiteY44" fmla="*/ 377388 h 459796"/>
                <a:gd name="connsiteX45" fmla="*/ 1457795 w 2245841"/>
                <a:gd name="connsiteY45" fmla="*/ 377388 h 459796"/>
                <a:gd name="connsiteX46" fmla="*/ 1457795 w 2245841"/>
                <a:gd name="connsiteY46" fmla="*/ 152952 h 459796"/>
                <a:gd name="connsiteX47" fmla="*/ 1512075 w 2245841"/>
                <a:gd name="connsiteY47" fmla="*/ 152952 h 459796"/>
                <a:gd name="connsiteX48" fmla="*/ 1516623 w 2245841"/>
                <a:gd name="connsiteY48" fmla="*/ 192303 h 459796"/>
                <a:gd name="connsiteX49" fmla="*/ 1518452 w 2245841"/>
                <a:gd name="connsiteY49" fmla="*/ 192303 h 459796"/>
                <a:gd name="connsiteX50" fmla="*/ 1582223 w 2245841"/>
                <a:gd name="connsiteY50" fmla="*/ 147514 h 459796"/>
                <a:gd name="connsiteX51" fmla="*/ 1147589 w 2245841"/>
                <a:gd name="connsiteY51" fmla="*/ 147514 h 459796"/>
                <a:gd name="connsiteX52" fmla="*/ 1213189 w 2245841"/>
                <a:gd name="connsiteY52" fmla="*/ 173320 h 459796"/>
                <a:gd name="connsiteX53" fmla="*/ 1182886 w 2245841"/>
                <a:gd name="connsiteY53" fmla="*/ 214499 h 459796"/>
                <a:gd name="connsiteX54" fmla="*/ 1151692 w 2245841"/>
                <a:gd name="connsiteY54" fmla="*/ 201399 h 459796"/>
                <a:gd name="connsiteX55" fmla="*/ 1099192 w 2245841"/>
                <a:gd name="connsiteY55" fmla="*/ 265170 h 459796"/>
                <a:gd name="connsiteX56" fmla="*/ 1149417 w 2245841"/>
                <a:gd name="connsiteY56" fmla="*/ 328941 h 459796"/>
                <a:gd name="connsiteX57" fmla="*/ 1189658 w 2245841"/>
                <a:gd name="connsiteY57" fmla="*/ 312677 h 459796"/>
                <a:gd name="connsiteX58" fmla="*/ 1216353 w 2245841"/>
                <a:gd name="connsiteY58" fmla="*/ 354746 h 459796"/>
                <a:gd name="connsiteX59" fmla="*/ 1141706 w 2245841"/>
                <a:gd name="connsiteY59" fmla="*/ 382776 h 459796"/>
                <a:gd name="connsiteX60" fmla="*/ 1030872 w 2245841"/>
                <a:gd name="connsiteY60" fmla="*/ 265170 h 459796"/>
                <a:gd name="connsiteX61" fmla="*/ 1147589 w 2245841"/>
                <a:gd name="connsiteY61" fmla="*/ 147564 h 459796"/>
                <a:gd name="connsiteX62" fmla="*/ 907877 w 2245841"/>
                <a:gd name="connsiteY62" fmla="*/ 147514 h 459796"/>
                <a:gd name="connsiteX63" fmla="*/ 1016931 w 2245841"/>
                <a:gd name="connsiteY63" fmla="*/ 265121 h 459796"/>
                <a:gd name="connsiteX64" fmla="*/ 907877 w 2245841"/>
                <a:gd name="connsiteY64" fmla="*/ 382727 h 459796"/>
                <a:gd name="connsiteX65" fmla="*/ 798378 w 2245841"/>
                <a:gd name="connsiteY65" fmla="*/ 265121 h 459796"/>
                <a:gd name="connsiteX66" fmla="*/ 907877 w 2245841"/>
                <a:gd name="connsiteY66" fmla="*/ 147514 h 459796"/>
                <a:gd name="connsiteX67" fmla="*/ 1714660 w 2245841"/>
                <a:gd name="connsiteY67" fmla="*/ 147465 h 459796"/>
                <a:gd name="connsiteX68" fmla="*/ 1803792 w 2245841"/>
                <a:gd name="connsiteY68" fmla="*/ 248807 h 459796"/>
                <a:gd name="connsiteX69" fmla="*/ 1803792 w 2245841"/>
                <a:gd name="connsiteY69" fmla="*/ 377289 h 459796"/>
                <a:gd name="connsiteX70" fmla="*/ 1749512 w 2245841"/>
                <a:gd name="connsiteY70" fmla="*/ 377289 h 459796"/>
                <a:gd name="connsiteX71" fmla="*/ 1744519 w 2245841"/>
                <a:gd name="connsiteY71" fmla="*/ 354203 h 459796"/>
                <a:gd name="connsiteX72" fmla="*/ 1743184 w 2245841"/>
                <a:gd name="connsiteY72" fmla="*/ 354203 h 459796"/>
                <a:gd name="connsiteX73" fmla="*/ 1677583 w 2245841"/>
                <a:gd name="connsiteY73" fmla="*/ 382678 h 459796"/>
                <a:gd name="connsiteX74" fmla="*/ 1611093 w 2245841"/>
                <a:gd name="connsiteY74" fmla="*/ 314803 h 459796"/>
                <a:gd name="connsiteX75" fmla="*/ 1640958 w 2245841"/>
                <a:gd name="connsiteY75" fmla="*/ 259615 h 459796"/>
                <a:gd name="connsiteX76" fmla="*/ 1737283 w 2245841"/>
                <a:gd name="connsiteY76" fmla="*/ 232943 h 459796"/>
                <a:gd name="connsiteX77" fmla="*/ 1737301 w 2245841"/>
                <a:gd name="connsiteY77" fmla="*/ 232988 h 459796"/>
                <a:gd name="connsiteX78" fmla="*/ 1737301 w 2245841"/>
                <a:gd name="connsiteY78" fmla="*/ 232938 h 459796"/>
                <a:gd name="connsiteX79" fmla="*/ 1737283 w 2245841"/>
                <a:gd name="connsiteY79" fmla="*/ 232943 h 459796"/>
                <a:gd name="connsiteX80" fmla="*/ 1728143 w 2245841"/>
                <a:gd name="connsiteY80" fmla="*/ 209228 h 459796"/>
                <a:gd name="connsiteX81" fmla="*/ 1702005 w 2245841"/>
                <a:gd name="connsiteY81" fmla="*/ 200410 h 459796"/>
                <a:gd name="connsiteX82" fmla="*/ 1642287 w 2245841"/>
                <a:gd name="connsiteY82" fmla="*/ 220778 h 459796"/>
                <a:gd name="connsiteX83" fmla="*/ 1618756 w 2245841"/>
                <a:gd name="connsiteY83" fmla="*/ 176879 h 459796"/>
                <a:gd name="connsiteX84" fmla="*/ 1714660 w 2245841"/>
                <a:gd name="connsiteY84" fmla="*/ 147465 h 459796"/>
                <a:gd name="connsiteX85" fmla="*/ 708950 w 2245841"/>
                <a:gd name="connsiteY85" fmla="*/ 76921 h 459796"/>
                <a:gd name="connsiteX86" fmla="*/ 708999 w 2245841"/>
                <a:gd name="connsiteY86" fmla="*/ 76921 h 459796"/>
                <a:gd name="connsiteX87" fmla="*/ 796301 w 2245841"/>
                <a:gd name="connsiteY87" fmla="*/ 115382 h 459796"/>
                <a:gd name="connsiteX88" fmla="*/ 759670 w 2245841"/>
                <a:gd name="connsiteY88" fmla="*/ 156561 h 459796"/>
                <a:gd name="connsiteX89" fmla="*/ 709889 w 2245841"/>
                <a:gd name="connsiteY89" fmla="*/ 134365 h 459796"/>
                <a:gd name="connsiteX90" fmla="*/ 636577 w 2245841"/>
                <a:gd name="connsiteY90" fmla="*/ 229379 h 459796"/>
                <a:gd name="connsiteX91" fmla="*/ 708060 w 2245841"/>
                <a:gd name="connsiteY91" fmla="*/ 325284 h 459796"/>
                <a:gd name="connsiteX92" fmla="*/ 764169 w 2245841"/>
                <a:gd name="connsiteY92" fmla="*/ 299033 h 459796"/>
                <a:gd name="connsiteX93" fmla="*/ 800800 w 2245841"/>
                <a:gd name="connsiteY93" fmla="*/ 339323 h 459796"/>
                <a:gd name="connsiteX94" fmla="*/ 707170 w 2245841"/>
                <a:gd name="connsiteY94" fmla="*/ 382777 h 459796"/>
                <a:gd name="connsiteX95" fmla="*/ 568257 w 2245841"/>
                <a:gd name="connsiteY95" fmla="*/ 231654 h 459796"/>
                <a:gd name="connsiteX96" fmla="*/ 708950 w 2245841"/>
                <a:gd name="connsiteY96" fmla="*/ 76921 h 459796"/>
                <a:gd name="connsiteX97" fmla="*/ 1233112 w 2245841"/>
                <a:gd name="connsiteY97" fmla="*/ 60212 h 459796"/>
                <a:gd name="connsiteX98" fmla="*/ 1299602 w 2245841"/>
                <a:gd name="connsiteY98" fmla="*/ 60212 h 459796"/>
                <a:gd name="connsiteX99" fmla="*/ 1299602 w 2245841"/>
                <a:gd name="connsiteY99" fmla="*/ 138023 h 459796"/>
                <a:gd name="connsiteX100" fmla="*/ 1296439 w 2245841"/>
                <a:gd name="connsiteY100" fmla="*/ 178313 h 459796"/>
                <a:gd name="connsiteX101" fmla="*/ 1365648 w 2245841"/>
                <a:gd name="connsiteY101" fmla="*/ 147564 h 459796"/>
                <a:gd name="connsiteX102" fmla="*/ 1435302 w 2245841"/>
                <a:gd name="connsiteY102" fmla="*/ 238030 h 459796"/>
                <a:gd name="connsiteX103" fmla="*/ 1435302 w 2245841"/>
                <a:gd name="connsiteY103" fmla="*/ 377388 h 459796"/>
                <a:gd name="connsiteX104" fmla="*/ 1368812 w 2245841"/>
                <a:gd name="connsiteY104" fmla="*/ 377388 h 459796"/>
                <a:gd name="connsiteX105" fmla="*/ 1368812 w 2245841"/>
                <a:gd name="connsiteY105" fmla="*/ 246632 h 459796"/>
                <a:gd name="connsiteX106" fmla="*/ 1341227 w 2245841"/>
                <a:gd name="connsiteY106" fmla="*/ 204118 h 459796"/>
                <a:gd name="connsiteX107" fmla="*/ 1299602 w 2245841"/>
                <a:gd name="connsiteY107" fmla="*/ 225820 h 459796"/>
                <a:gd name="connsiteX108" fmla="*/ 1299602 w 2245841"/>
                <a:gd name="connsiteY108" fmla="*/ 377388 h 459796"/>
                <a:gd name="connsiteX109" fmla="*/ 1233112 w 2245841"/>
                <a:gd name="connsiteY109" fmla="*/ 377388 h 459796"/>
                <a:gd name="connsiteX110" fmla="*/ 258744 w 2245841"/>
                <a:gd name="connsiteY110" fmla="*/ 0 h 459796"/>
                <a:gd name="connsiteX111" fmla="*/ 463060 w 2245841"/>
                <a:gd name="connsiteY111" fmla="*/ 229874 h 459796"/>
                <a:gd name="connsiteX112" fmla="*/ 258744 w 2245841"/>
                <a:gd name="connsiteY112" fmla="*/ 459747 h 459796"/>
                <a:gd name="connsiteX113" fmla="*/ 258744 w 2245841"/>
                <a:gd name="connsiteY113" fmla="*/ 382925 h 459796"/>
                <a:gd name="connsiteX114" fmla="*/ 387029 w 2245841"/>
                <a:gd name="connsiteY114" fmla="*/ 229874 h 459796"/>
                <a:gd name="connsiteX115" fmla="*/ 258744 w 2245841"/>
                <a:gd name="connsiteY115" fmla="*/ 76823 h 459796"/>
                <a:gd name="connsiteX116" fmla="*/ 204316 w 2245841"/>
                <a:gd name="connsiteY116" fmla="*/ 0 h 459796"/>
                <a:gd name="connsiteX117" fmla="*/ 204316 w 2245841"/>
                <a:gd name="connsiteY117" fmla="*/ 76823 h 459796"/>
                <a:gd name="connsiteX118" fmla="*/ 76032 w 2245841"/>
                <a:gd name="connsiteY118" fmla="*/ 229874 h 459796"/>
                <a:gd name="connsiteX119" fmla="*/ 76032 w 2245841"/>
                <a:gd name="connsiteY119" fmla="*/ 229923 h 459796"/>
                <a:gd name="connsiteX120" fmla="*/ 204316 w 2245841"/>
                <a:gd name="connsiteY120" fmla="*/ 382974 h 459796"/>
                <a:gd name="connsiteX121" fmla="*/ 204316 w 2245841"/>
                <a:gd name="connsiteY121" fmla="*/ 459796 h 459796"/>
                <a:gd name="connsiteX122" fmla="*/ 0 w 2245841"/>
                <a:gd name="connsiteY122" fmla="*/ 229923 h 459796"/>
                <a:gd name="connsiteX123" fmla="*/ 204316 w 2245841"/>
                <a:gd name="connsiteY123" fmla="*/ 0 h 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45841" h="459796">
                  <a:moveTo>
                    <a:pt x="1737301" y="272833"/>
                  </a:moveTo>
                  <a:cubicBezTo>
                    <a:pt x="1689794" y="279160"/>
                    <a:pt x="1674419" y="292755"/>
                    <a:pt x="1674419" y="309909"/>
                  </a:cubicBezTo>
                  <a:cubicBezTo>
                    <a:pt x="1674419" y="324394"/>
                    <a:pt x="1684356" y="331166"/>
                    <a:pt x="1700225" y="331166"/>
                  </a:cubicBezTo>
                  <a:lnTo>
                    <a:pt x="1700225" y="331215"/>
                  </a:lnTo>
                  <a:cubicBezTo>
                    <a:pt x="1715599" y="331215"/>
                    <a:pt x="1725585" y="323949"/>
                    <a:pt x="1737301" y="312183"/>
                  </a:cubicBezTo>
                  <a:close/>
                  <a:moveTo>
                    <a:pt x="907877" y="201349"/>
                  </a:moveTo>
                  <a:cubicBezTo>
                    <a:pt x="880737" y="201349"/>
                    <a:pt x="866698" y="226215"/>
                    <a:pt x="866698" y="265121"/>
                  </a:cubicBezTo>
                  <a:cubicBezTo>
                    <a:pt x="866698" y="304026"/>
                    <a:pt x="880292" y="328941"/>
                    <a:pt x="907877" y="328941"/>
                  </a:cubicBezTo>
                  <a:cubicBezTo>
                    <a:pt x="935017" y="328941"/>
                    <a:pt x="949057" y="304075"/>
                    <a:pt x="949057" y="265121"/>
                  </a:cubicBezTo>
                  <a:cubicBezTo>
                    <a:pt x="949057" y="226166"/>
                    <a:pt x="935017" y="201349"/>
                    <a:pt x="907877" y="201349"/>
                  </a:cubicBezTo>
                  <a:close/>
                  <a:moveTo>
                    <a:pt x="2151717" y="198185"/>
                  </a:moveTo>
                  <a:cubicBezTo>
                    <a:pt x="2130904" y="198185"/>
                    <a:pt x="2112811" y="212225"/>
                    <a:pt x="2108263" y="242083"/>
                  </a:cubicBezTo>
                  <a:lnTo>
                    <a:pt x="2189238" y="242083"/>
                  </a:lnTo>
                  <a:lnTo>
                    <a:pt x="2189287" y="242083"/>
                  </a:lnTo>
                  <a:cubicBezTo>
                    <a:pt x="2189287" y="216279"/>
                    <a:pt x="2178412" y="198185"/>
                    <a:pt x="2151717" y="198185"/>
                  </a:cubicBezTo>
                  <a:close/>
                  <a:moveTo>
                    <a:pt x="1959019" y="147563"/>
                  </a:moveTo>
                  <a:cubicBezTo>
                    <a:pt x="2007861" y="147563"/>
                    <a:pt x="2028673" y="181970"/>
                    <a:pt x="2028673" y="238030"/>
                  </a:cubicBezTo>
                  <a:lnTo>
                    <a:pt x="2028673" y="377387"/>
                  </a:lnTo>
                  <a:lnTo>
                    <a:pt x="1962182" y="377387"/>
                  </a:lnTo>
                  <a:lnTo>
                    <a:pt x="1962182" y="246631"/>
                  </a:lnTo>
                  <a:cubicBezTo>
                    <a:pt x="1962182" y="214053"/>
                    <a:pt x="1953580" y="204117"/>
                    <a:pt x="1934597" y="204117"/>
                  </a:cubicBezTo>
                  <a:cubicBezTo>
                    <a:pt x="1917839" y="204117"/>
                    <a:pt x="1907458" y="211829"/>
                    <a:pt x="1892973" y="225819"/>
                  </a:cubicBezTo>
                  <a:lnTo>
                    <a:pt x="1892973" y="377387"/>
                  </a:lnTo>
                  <a:lnTo>
                    <a:pt x="1826482" y="377387"/>
                  </a:lnTo>
                  <a:lnTo>
                    <a:pt x="1826482" y="152952"/>
                  </a:lnTo>
                  <a:lnTo>
                    <a:pt x="1880713" y="152952"/>
                  </a:lnTo>
                  <a:lnTo>
                    <a:pt x="1885261" y="181476"/>
                  </a:lnTo>
                  <a:lnTo>
                    <a:pt x="1887090" y="181476"/>
                  </a:lnTo>
                  <a:cubicBezTo>
                    <a:pt x="1906073" y="163383"/>
                    <a:pt x="1928714" y="147563"/>
                    <a:pt x="1959019" y="147563"/>
                  </a:cubicBezTo>
                  <a:close/>
                  <a:moveTo>
                    <a:pt x="2150382" y="147514"/>
                  </a:moveTo>
                  <a:cubicBezTo>
                    <a:pt x="2214203" y="147514"/>
                    <a:pt x="2245841" y="194132"/>
                    <a:pt x="2245841" y="255184"/>
                  </a:cubicBezTo>
                  <a:cubicBezTo>
                    <a:pt x="2245841" y="266949"/>
                    <a:pt x="2244506" y="277825"/>
                    <a:pt x="2243122" y="283213"/>
                  </a:cubicBezTo>
                  <a:lnTo>
                    <a:pt x="2108758" y="283213"/>
                  </a:lnTo>
                  <a:cubicBezTo>
                    <a:pt x="2114640" y="317126"/>
                    <a:pt x="2137282" y="332055"/>
                    <a:pt x="2167140" y="332055"/>
                  </a:cubicBezTo>
                  <a:cubicBezTo>
                    <a:pt x="2183899" y="332055"/>
                    <a:pt x="2199273" y="327063"/>
                    <a:pt x="2215538" y="317126"/>
                  </a:cubicBezTo>
                  <a:lnTo>
                    <a:pt x="2237734" y="357416"/>
                  </a:lnTo>
                  <a:cubicBezTo>
                    <a:pt x="2214647" y="373235"/>
                    <a:pt x="2184789" y="382727"/>
                    <a:pt x="2158094" y="382727"/>
                  </a:cubicBezTo>
                  <a:cubicBezTo>
                    <a:pt x="2093828" y="382727"/>
                    <a:pt x="2044541" y="339273"/>
                    <a:pt x="2044541" y="265121"/>
                  </a:cubicBezTo>
                  <a:cubicBezTo>
                    <a:pt x="2044541" y="190968"/>
                    <a:pt x="2096547" y="147514"/>
                    <a:pt x="2150382" y="147514"/>
                  </a:cubicBezTo>
                  <a:close/>
                  <a:moveTo>
                    <a:pt x="1582223" y="147514"/>
                  </a:moveTo>
                  <a:cubicBezTo>
                    <a:pt x="1594879" y="147514"/>
                    <a:pt x="1602590" y="149343"/>
                    <a:pt x="1608918" y="152062"/>
                  </a:cubicBezTo>
                  <a:lnTo>
                    <a:pt x="1598042" y="209506"/>
                  </a:lnTo>
                  <a:cubicBezTo>
                    <a:pt x="1589886" y="207232"/>
                    <a:pt x="1583113" y="205897"/>
                    <a:pt x="1573622" y="205897"/>
                  </a:cubicBezTo>
                  <a:cubicBezTo>
                    <a:pt x="1556863" y="205897"/>
                    <a:pt x="1536051" y="216773"/>
                    <a:pt x="1524285" y="247077"/>
                  </a:cubicBezTo>
                  <a:lnTo>
                    <a:pt x="1524285" y="377388"/>
                  </a:lnTo>
                  <a:lnTo>
                    <a:pt x="1457795" y="377388"/>
                  </a:lnTo>
                  <a:lnTo>
                    <a:pt x="1457795" y="152952"/>
                  </a:lnTo>
                  <a:lnTo>
                    <a:pt x="1512075" y="152952"/>
                  </a:lnTo>
                  <a:lnTo>
                    <a:pt x="1516623" y="192303"/>
                  </a:lnTo>
                  <a:lnTo>
                    <a:pt x="1518452" y="192303"/>
                  </a:lnTo>
                  <a:cubicBezTo>
                    <a:pt x="1534765" y="161999"/>
                    <a:pt x="1559187" y="147514"/>
                    <a:pt x="1582223" y="147514"/>
                  </a:cubicBezTo>
                  <a:close/>
                  <a:moveTo>
                    <a:pt x="1147589" y="147514"/>
                  </a:moveTo>
                  <a:cubicBezTo>
                    <a:pt x="1175174" y="147514"/>
                    <a:pt x="1198260" y="157945"/>
                    <a:pt x="1213189" y="173320"/>
                  </a:cubicBezTo>
                  <a:lnTo>
                    <a:pt x="1182886" y="214499"/>
                  </a:lnTo>
                  <a:cubicBezTo>
                    <a:pt x="1172010" y="205452"/>
                    <a:pt x="1162073" y="201399"/>
                    <a:pt x="1151692" y="201399"/>
                  </a:cubicBezTo>
                  <a:cubicBezTo>
                    <a:pt x="1119559" y="201399"/>
                    <a:pt x="1099192" y="226264"/>
                    <a:pt x="1099192" y="265170"/>
                  </a:cubicBezTo>
                  <a:cubicBezTo>
                    <a:pt x="1099192" y="304075"/>
                    <a:pt x="1120449" y="328941"/>
                    <a:pt x="1149417" y="328941"/>
                  </a:cubicBezTo>
                  <a:cubicBezTo>
                    <a:pt x="1165682" y="328941"/>
                    <a:pt x="1178832" y="321229"/>
                    <a:pt x="1189658" y="312677"/>
                  </a:cubicBezTo>
                  <a:lnTo>
                    <a:pt x="1216353" y="354746"/>
                  </a:lnTo>
                  <a:cubicBezTo>
                    <a:pt x="1194651" y="373729"/>
                    <a:pt x="1166127" y="382776"/>
                    <a:pt x="1141706" y="382776"/>
                  </a:cubicBezTo>
                  <a:cubicBezTo>
                    <a:pt x="1079269" y="382776"/>
                    <a:pt x="1030872" y="339767"/>
                    <a:pt x="1030872" y="265170"/>
                  </a:cubicBezTo>
                  <a:cubicBezTo>
                    <a:pt x="1030872" y="190572"/>
                    <a:pt x="1085597" y="147564"/>
                    <a:pt x="1147589" y="147564"/>
                  </a:cubicBezTo>
                  <a:close/>
                  <a:moveTo>
                    <a:pt x="907877" y="147514"/>
                  </a:moveTo>
                  <a:cubicBezTo>
                    <a:pt x="964431" y="147514"/>
                    <a:pt x="1016931" y="190523"/>
                    <a:pt x="1016931" y="265121"/>
                  </a:cubicBezTo>
                  <a:cubicBezTo>
                    <a:pt x="1016931" y="339718"/>
                    <a:pt x="964431" y="382727"/>
                    <a:pt x="907877" y="382727"/>
                  </a:cubicBezTo>
                  <a:cubicBezTo>
                    <a:pt x="851323" y="382727"/>
                    <a:pt x="798378" y="339718"/>
                    <a:pt x="798378" y="265121"/>
                  </a:cubicBezTo>
                  <a:cubicBezTo>
                    <a:pt x="798378" y="190523"/>
                    <a:pt x="850878" y="147514"/>
                    <a:pt x="907877" y="147514"/>
                  </a:cubicBezTo>
                  <a:close/>
                  <a:moveTo>
                    <a:pt x="1714660" y="147465"/>
                  </a:moveTo>
                  <a:cubicBezTo>
                    <a:pt x="1772103" y="147465"/>
                    <a:pt x="1803792" y="180043"/>
                    <a:pt x="1803792" y="248807"/>
                  </a:cubicBezTo>
                  <a:lnTo>
                    <a:pt x="1803792" y="377289"/>
                  </a:lnTo>
                  <a:lnTo>
                    <a:pt x="1749512" y="377289"/>
                  </a:lnTo>
                  <a:lnTo>
                    <a:pt x="1744519" y="354203"/>
                  </a:lnTo>
                  <a:lnTo>
                    <a:pt x="1743184" y="354203"/>
                  </a:lnTo>
                  <a:cubicBezTo>
                    <a:pt x="1724201" y="370961"/>
                    <a:pt x="1702894" y="382678"/>
                    <a:pt x="1677583" y="382678"/>
                  </a:cubicBezTo>
                  <a:cubicBezTo>
                    <a:pt x="1636849" y="382678"/>
                    <a:pt x="1611093" y="352819"/>
                    <a:pt x="1611093" y="314803"/>
                  </a:cubicBezTo>
                  <a:cubicBezTo>
                    <a:pt x="1611093" y="291272"/>
                    <a:pt x="1620486" y="273067"/>
                    <a:pt x="1640958" y="259615"/>
                  </a:cubicBezTo>
                  <a:lnTo>
                    <a:pt x="1737283" y="232943"/>
                  </a:lnTo>
                  <a:lnTo>
                    <a:pt x="1737301" y="232988"/>
                  </a:lnTo>
                  <a:lnTo>
                    <a:pt x="1737301" y="232938"/>
                  </a:lnTo>
                  <a:lnTo>
                    <a:pt x="1737283" y="232943"/>
                  </a:lnTo>
                  <a:lnTo>
                    <a:pt x="1728143" y="209228"/>
                  </a:lnTo>
                  <a:cubicBezTo>
                    <a:pt x="1722483" y="203574"/>
                    <a:pt x="1713993" y="200410"/>
                    <a:pt x="1702005" y="200410"/>
                  </a:cubicBezTo>
                  <a:cubicBezTo>
                    <a:pt x="1683021" y="200410"/>
                    <a:pt x="1663989" y="208122"/>
                    <a:pt x="1642287" y="220778"/>
                  </a:cubicBezTo>
                  <a:lnTo>
                    <a:pt x="1618756" y="176879"/>
                  </a:lnTo>
                  <a:cubicBezTo>
                    <a:pt x="1647230" y="159676"/>
                    <a:pt x="1679363" y="147465"/>
                    <a:pt x="1714660" y="147465"/>
                  </a:cubicBezTo>
                  <a:close/>
                  <a:moveTo>
                    <a:pt x="708950" y="76921"/>
                  </a:moveTo>
                  <a:lnTo>
                    <a:pt x="708999" y="76921"/>
                  </a:lnTo>
                  <a:cubicBezTo>
                    <a:pt x="745630" y="76921"/>
                    <a:pt x="776429" y="95015"/>
                    <a:pt x="796301" y="115382"/>
                  </a:cubicBezTo>
                  <a:lnTo>
                    <a:pt x="759670" y="156561"/>
                  </a:lnTo>
                  <a:cubicBezTo>
                    <a:pt x="744740" y="142967"/>
                    <a:pt x="730256" y="134365"/>
                    <a:pt x="709889" y="134365"/>
                  </a:cubicBezTo>
                  <a:cubicBezTo>
                    <a:pt x="668709" y="134365"/>
                    <a:pt x="636577" y="170106"/>
                    <a:pt x="636577" y="229379"/>
                  </a:cubicBezTo>
                  <a:cubicBezTo>
                    <a:pt x="636577" y="288652"/>
                    <a:pt x="664606" y="325284"/>
                    <a:pt x="708060" y="325284"/>
                  </a:cubicBezTo>
                  <a:cubicBezTo>
                    <a:pt x="732036" y="325284"/>
                    <a:pt x="749684" y="314902"/>
                    <a:pt x="764169" y="299033"/>
                  </a:cubicBezTo>
                  <a:lnTo>
                    <a:pt x="800800" y="339323"/>
                  </a:lnTo>
                  <a:cubicBezTo>
                    <a:pt x="776379" y="367847"/>
                    <a:pt x="743801" y="382777"/>
                    <a:pt x="707170" y="382777"/>
                  </a:cubicBezTo>
                  <a:cubicBezTo>
                    <a:pt x="630694" y="382777"/>
                    <a:pt x="568257" y="330721"/>
                    <a:pt x="568257" y="231654"/>
                  </a:cubicBezTo>
                  <a:cubicBezTo>
                    <a:pt x="568257" y="132586"/>
                    <a:pt x="632968" y="76921"/>
                    <a:pt x="708950" y="76921"/>
                  </a:cubicBezTo>
                  <a:close/>
                  <a:moveTo>
                    <a:pt x="1233112" y="60212"/>
                  </a:moveTo>
                  <a:lnTo>
                    <a:pt x="1299602" y="60212"/>
                  </a:lnTo>
                  <a:lnTo>
                    <a:pt x="1299602" y="138023"/>
                  </a:lnTo>
                  <a:lnTo>
                    <a:pt x="1296439" y="178313"/>
                  </a:lnTo>
                  <a:cubicBezTo>
                    <a:pt x="1313197" y="163383"/>
                    <a:pt x="1335344" y="147564"/>
                    <a:pt x="1365648" y="147564"/>
                  </a:cubicBezTo>
                  <a:cubicBezTo>
                    <a:pt x="1414490" y="147564"/>
                    <a:pt x="1435302" y="181971"/>
                    <a:pt x="1435302" y="238030"/>
                  </a:cubicBezTo>
                  <a:lnTo>
                    <a:pt x="1435302" y="377388"/>
                  </a:lnTo>
                  <a:lnTo>
                    <a:pt x="1368812" y="377388"/>
                  </a:lnTo>
                  <a:lnTo>
                    <a:pt x="1368812" y="246632"/>
                  </a:lnTo>
                  <a:cubicBezTo>
                    <a:pt x="1368812" y="214054"/>
                    <a:pt x="1360210" y="204118"/>
                    <a:pt x="1341227" y="204118"/>
                  </a:cubicBezTo>
                  <a:cubicBezTo>
                    <a:pt x="1324468" y="204118"/>
                    <a:pt x="1314087" y="211830"/>
                    <a:pt x="1299602" y="225820"/>
                  </a:cubicBezTo>
                  <a:lnTo>
                    <a:pt x="1299602" y="377388"/>
                  </a:lnTo>
                  <a:lnTo>
                    <a:pt x="1233112" y="377388"/>
                  </a:lnTo>
                  <a:close/>
                  <a:moveTo>
                    <a:pt x="258744" y="0"/>
                  </a:moveTo>
                  <a:cubicBezTo>
                    <a:pt x="373780" y="13496"/>
                    <a:pt x="463060" y="111230"/>
                    <a:pt x="463060" y="229874"/>
                  </a:cubicBezTo>
                  <a:cubicBezTo>
                    <a:pt x="463060" y="348518"/>
                    <a:pt x="373780" y="446252"/>
                    <a:pt x="258744" y="459747"/>
                  </a:cubicBezTo>
                  <a:lnTo>
                    <a:pt x="258744" y="382925"/>
                  </a:lnTo>
                  <a:cubicBezTo>
                    <a:pt x="331661" y="370072"/>
                    <a:pt x="387029" y="306449"/>
                    <a:pt x="387029" y="229874"/>
                  </a:cubicBezTo>
                  <a:cubicBezTo>
                    <a:pt x="387029" y="153299"/>
                    <a:pt x="331612" y="89725"/>
                    <a:pt x="258744" y="76823"/>
                  </a:cubicBezTo>
                  <a:close/>
                  <a:moveTo>
                    <a:pt x="204316" y="0"/>
                  </a:moveTo>
                  <a:lnTo>
                    <a:pt x="204316" y="76823"/>
                  </a:lnTo>
                  <a:cubicBezTo>
                    <a:pt x="131399" y="89676"/>
                    <a:pt x="76032" y="153298"/>
                    <a:pt x="76032" y="229874"/>
                  </a:cubicBezTo>
                  <a:lnTo>
                    <a:pt x="76032" y="229923"/>
                  </a:lnTo>
                  <a:cubicBezTo>
                    <a:pt x="76032" y="306498"/>
                    <a:pt x="131449" y="370072"/>
                    <a:pt x="204316" y="382974"/>
                  </a:cubicBezTo>
                  <a:lnTo>
                    <a:pt x="204316" y="459796"/>
                  </a:lnTo>
                  <a:cubicBezTo>
                    <a:pt x="89281" y="446301"/>
                    <a:pt x="0" y="348617"/>
                    <a:pt x="0" y="229923"/>
                  </a:cubicBezTo>
                  <a:cubicBezTo>
                    <a:pt x="0" y="111230"/>
                    <a:pt x="89281" y="13496"/>
                    <a:pt x="204316" y="0"/>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6152C98-8F5F-6F81-DA19-D470B8592C91}"/>
                </a:ext>
              </a:extLst>
            </p:cNvPr>
            <p:cNvSpPr/>
            <p:nvPr/>
          </p:nvSpPr>
          <p:spPr>
            <a:xfrm>
              <a:off x="752598" y="6001863"/>
              <a:ext cx="134315" cy="462762"/>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
        <p:nvSpPr>
          <p:cNvPr id="9" name="Text Placeholder 8">
            <a:extLst>
              <a:ext uri="{FF2B5EF4-FFF2-40B4-BE49-F238E27FC236}">
                <a16:creationId xmlns:a16="http://schemas.microsoft.com/office/drawing/2014/main" id="{3D6A6534-0636-B1BE-29CD-83208A3D0551}"/>
              </a:ext>
            </a:extLst>
          </p:cNvPr>
          <p:cNvSpPr>
            <a:spLocks noGrp="1"/>
          </p:cNvSpPr>
          <p:nvPr>
            <p:ph type="body" idx="1"/>
          </p:nvPr>
        </p:nvSpPr>
        <p:spPr>
          <a:xfrm>
            <a:off x="612774" y="1736725"/>
            <a:ext cx="10969201" cy="41767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Cochrane Logo">
            <a:extLst>
              <a:ext uri="{FF2B5EF4-FFF2-40B4-BE49-F238E27FC236}">
                <a16:creationId xmlns:a16="http://schemas.microsoft.com/office/drawing/2014/main" id="{F5EC471A-7523-EB07-57D3-F0E1407E81EA}"/>
              </a:ext>
              <a:ext uri="{C183D7F6-B498-43B3-948B-1728B52AA6E4}">
                <adec:decorative xmlns:adec="http://schemas.microsoft.com/office/drawing/2017/decorative" val="1"/>
              </a:ext>
            </a:extLst>
          </p:cNvPr>
          <p:cNvGrpSpPr/>
          <p:nvPr userDrawn="1"/>
        </p:nvGrpSpPr>
        <p:grpSpPr>
          <a:xfrm>
            <a:off x="10187612" y="6148432"/>
            <a:ext cx="1398116" cy="288086"/>
            <a:chOff x="611659" y="6001863"/>
            <a:chExt cx="2245841" cy="462762"/>
          </a:xfrm>
          <a:solidFill>
            <a:schemeClr val="tx1">
              <a:alpha val="20000"/>
            </a:schemeClr>
          </a:solidFill>
        </p:grpSpPr>
        <p:sp>
          <p:nvSpPr>
            <p:cNvPr id="4" name="Freeform: Shape 3">
              <a:extLst>
                <a:ext uri="{FF2B5EF4-FFF2-40B4-BE49-F238E27FC236}">
                  <a16:creationId xmlns:a16="http://schemas.microsoft.com/office/drawing/2014/main" id="{E7842580-A37D-6516-AE8D-5B197EB4085A}"/>
                </a:ext>
              </a:extLst>
            </p:cNvPr>
            <p:cNvSpPr/>
            <p:nvPr/>
          </p:nvSpPr>
          <p:spPr>
            <a:xfrm>
              <a:off x="611659" y="6003345"/>
              <a:ext cx="2245841" cy="459796"/>
            </a:xfrm>
            <a:custGeom>
              <a:avLst/>
              <a:gdLst>
                <a:gd name="connsiteX0" fmla="*/ 1737301 w 2245841"/>
                <a:gd name="connsiteY0" fmla="*/ 272833 h 459796"/>
                <a:gd name="connsiteX1" fmla="*/ 1674419 w 2245841"/>
                <a:gd name="connsiteY1" fmla="*/ 309909 h 459796"/>
                <a:gd name="connsiteX2" fmla="*/ 1700225 w 2245841"/>
                <a:gd name="connsiteY2" fmla="*/ 331166 h 459796"/>
                <a:gd name="connsiteX3" fmla="*/ 1700225 w 2245841"/>
                <a:gd name="connsiteY3" fmla="*/ 331215 h 459796"/>
                <a:gd name="connsiteX4" fmla="*/ 1737301 w 2245841"/>
                <a:gd name="connsiteY4" fmla="*/ 312183 h 459796"/>
                <a:gd name="connsiteX5" fmla="*/ 907877 w 2245841"/>
                <a:gd name="connsiteY5" fmla="*/ 201349 h 459796"/>
                <a:gd name="connsiteX6" fmla="*/ 866698 w 2245841"/>
                <a:gd name="connsiteY6" fmla="*/ 265121 h 459796"/>
                <a:gd name="connsiteX7" fmla="*/ 907877 w 2245841"/>
                <a:gd name="connsiteY7" fmla="*/ 328941 h 459796"/>
                <a:gd name="connsiteX8" fmla="*/ 949057 w 2245841"/>
                <a:gd name="connsiteY8" fmla="*/ 265121 h 459796"/>
                <a:gd name="connsiteX9" fmla="*/ 907877 w 2245841"/>
                <a:gd name="connsiteY9" fmla="*/ 201349 h 459796"/>
                <a:gd name="connsiteX10" fmla="*/ 2151717 w 2245841"/>
                <a:gd name="connsiteY10" fmla="*/ 198185 h 459796"/>
                <a:gd name="connsiteX11" fmla="*/ 2108263 w 2245841"/>
                <a:gd name="connsiteY11" fmla="*/ 242083 h 459796"/>
                <a:gd name="connsiteX12" fmla="*/ 2189238 w 2245841"/>
                <a:gd name="connsiteY12" fmla="*/ 242083 h 459796"/>
                <a:gd name="connsiteX13" fmla="*/ 2189287 w 2245841"/>
                <a:gd name="connsiteY13" fmla="*/ 242083 h 459796"/>
                <a:gd name="connsiteX14" fmla="*/ 2151717 w 2245841"/>
                <a:gd name="connsiteY14" fmla="*/ 198185 h 459796"/>
                <a:gd name="connsiteX15" fmla="*/ 1959019 w 2245841"/>
                <a:gd name="connsiteY15" fmla="*/ 147563 h 459796"/>
                <a:gd name="connsiteX16" fmla="*/ 2028673 w 2245841"/>
                <a:gd name="connsiteY16" fmla="*/ 238030 h 459796"/>
                <a:gd name="connsiteX17" fmla="*/ 2028673 w 2245841"/>
                <a:gd name="connsiteY17" fmla="*/ 377387 h 459796"/>
                <a:gd name="connsiteX18" fmla="*/ 1962182 w 2245841"/>
                <a:gd name="connsiteY18" fmla="*/ 377387 h 459796"/>
                <a:gd name="connsiteX19" fmla="*/ 1962182 w 2245841"/>
                <a:gd name="connsiteY19" fmla="*/ 246631 h 459796"/>
                <a:gd name="connsiteX20" fmla="*/ 1934597 w 2245841"/>
                <a:gd name="connsiteY20" fmla="*/ 204117 h 459796"/>
                <a:gd name="connsiteX21" fmla="*/ 1892973 w 2245841"/>
                <a:gd name="connsiteY21" fmla="*/ 225819 h 459796"/>
                <a:gd name="connsiteX22" fmla="*/ 1892973 w 2245841"/>
                <a:gd name="connsiteY22" fmla="*/ 377387 h 459796"/>
                <a:gd name="connsiteX23" fmla="*/ 1826482 w 2245841"/>
                <a:gd name="connsiteY23" fmla="*/ 377387 h 459796"/>
                <a:gd name="connsiteX24" fmla="*/ 1826482 w 2245841"/>
                <a:gd name="connsiteY24" fmla="*/ 152952 h 459796"/>
                <a:gd name="connsiteX25" fmla="*/ 1880713 w 2245841"/>
                <a:gd name="connsiteY25" fmla="*/ 152952 h 459796"/>
                <a:gd name="connsiteX26" fmla="*/ 1885261 w 2245841"/>
                <a:gd name="connsiteY26" fmla="*/ 181476 h 459796"/>
                <a:gd name="connsiteX27" fmla="*/ 1887090 w 2245841"/>
                <a:gd name="connsiteY27" fmla="*/ 181476 h 459796"/>
                <a:gd name="connsiteX28" fmla="*/ 1959019 w 2245841"/>
                <a:gd name="connsiteY28" fmla="*/ 147563 h 459796"/>
                <a:gd name="connsiteX29" fmla="*/ 2150382 w 2245841"/>
                <a:gd name="connsiteY29" fmla="*/ 147514 h 459796"/>
                <a:gd name="connsiteX30" fmla="*/ 2245841 w 2245841"/>
                <a:gd name="connsiteY30" fmla="*/ 255184 h 459796"/>
                <a:gd name="connsiteX31" fmla="*/ 2243122 w 2245841"/>
                <a:gd name="connsiteY31" fmla="*/ 283213 h 459796"/>
                <a:gd name="connsiteX32" fmla="*/ 2108758 w 2245841"/>
                <a:gd name="connsiteY32" fmla="*/ 283213 h 459796"/>
                <a:gd name="connsiteX33" fmla="*/ 2167140 w 2245841"/>
                <a:gd name="connsiteY33" fmla="*/ 332055 h 459796"/>
                <a:gd name="connsiteX34" fmla="*/ 2215538 w 2245841"/>
                <a:gd name="connsiteY34" fmla="*/ 317126 h 459796"/>
                <a:gd name="connsiteX35" fmla="*/ 2237734 w 2245841"/>
                <a:gd name="connsiteY35" fmla="*/ 357416 h 459796"/>
                <a:gd name="connsiteX36" fmla="*/ 2158094 w 2245841"/>
                <a:gd name="connsiteY36" fmla="*/ 382727 h 459796"/>
                <a:gd name="connsiteX37" fmla="*/ 2044541 w 2245841"/>
                <a:gd name="connsiteY37" fmla="*/ 265121 h 459796"/>
                <a:gd name="connsiteX38" fmla="*/ 2150382 w 2245841"/>
                <a:gd name="connsiteY38" fmla="*/ 147514 h 459796"/>
                <a:gd name="connsiteX39" fmla="*/ 1582223 w 2245841"/>
                <a:gd name="connsiteY39" fmla="*/ 147514 h 459796"/>
                <a:gd name="connsiteX40" fmla="*/ 1608918 w 2245841"/>
                <a:gd name="connsiteY40" fmla="*/ 152062 h 459796"/>
                <a:gd name="connsiteX41" fmla="*/ 1598042 w 2245841"/>
                <a:gd name="connsiteY41" fmla="*/ 209506 h 459796"/>
                <a:gd name="connsiteX42" fmla="*/ 1573622 w 2245841"/>
                <a:gd name="connsiteY42" fmla="*/ 205897 h 459796"/>
                <a:gd name="connsiteX43" fmla="*/ 1524285 w 2245841"/>
                <a:gd name="connsiteY43" fmla="*/ 247077 h 459796"/>
                <a:gd name="connsiteX44" fmla="*/ 1524285 w 2245841"/>
                <a:gd name="connsiteY44" fmla="*/ 377388 h 459796"/>
                <a:gd name="connsiteX45" fmla="*/ 1457795 w 2245841"/>
                <a:gd name="connsiteY45" fmla="*/ 377388 h 459796"/>
                <a:gd name="connsiteX46" fmla="*/ 1457795 w 2245841"/>
                <a:gd name="connsiteY46" fmla="*/ 152952 h 459796"/>
                <a:gd name="connsiteX47" fmla="*/ 1512075 w 2245841"/>
                <a:gd name="connsiteY47" fmla="*/ 152952 h 459796"/>
                <a:gd name="connsiteX48" fmla="*/ 1516623 w 2245841"/>
                <a:gd name="connsiteY48" fmla="*/ 192303 h 459796"/>
                <a:gd name="connsiteX49" fmla="*/ 1518452 w 2245841"/>
                <a:gd name="connsiteY49" fmla="*/ 192303 h 459796"/>
                <a:gd name="connsiteX50" fmla="*/ 1582223 w 2245841"/>
                <a:gd name="connsiteY50" fmla="*/ 147514 h 459796"/>
                <a:gd name="connsiteX51" fmla="*/ 1147589 w 2245841"/>
                <a:gd name="connsiteY51" fmla="*/ 147514 h 459796"/>
                <a:gd name="connsiteX52" fmla="*/ 1213189 w 2245841"/>
                <a:gd name="connsiteY52" fmla="*/ 173320 h 459796"/>
                <a:gd name="connsiteX53" fmla="*/ 1182886 w 2245841"/>
                <a:gd name="connsiteY53" fmla="*/ 214499 h 459796"/>
                <a:gd name="connsiteX54" fmla="*/ 1151692 w 2245841"/>
                <a:gd name="connsiteY54" fmla="*/ 201399 h 459796"/>
                <a:gd name="connsiteX55" fmla="*/ 1099192 w 2245841"/>
                <a:gd name="connsiteY55" fmla="*/ 265170 h 459796"/>
                <a:gd name="connsiteX56" fmla="*/ 1149417 w 2245841"/>
                <a:gd name="connsiteY56" fmla="*/ 328941 h 459796"/>
                <a:gd name="connsiteX57" fmla="*/ 1189658 w 2245841"/>
                <a:gd name="connsiteY57" fmla="*/ 312677 h 459796"/>
                <a:gd name="connsiteX58" fmla="*/ 1216353 w 2245841"/>
                <a:gd name="connsiteY58" fmla="*/ 354746 h 459796"/>
                <a:gd name="connsiteX59" fmla="*/ 1141706 w 2245841"/>
                <a:gd name="connsiteY59" fmla="*/ 382776 h 459796"/>
                <a:gd name="connsiteX60" fmla="*/ 1030872 w 2245841"/>
                <a:gd name="connsiteY60" fmla="*/ 265170 h 459796"/>
                <a:gd name="connsiteX61" fmla="*/ 1147589 w 2245841"/>
                <a:gd name="connsiteY61" fmla="*/ 147564 h 459796"/>
                <a:gd name="connsiteX62" fmla="*/ 907877 w 2245841"/>
                <a:gd name="connsiteY62" fmla="*/ 147514 h 459796"/>
                <a:gd name="connsiteX63" fmla="*/ 1016931 w 2245841"/>
                <a:gd name="connsiteY63" fmla="*/ 265121 h 459796"/>
                <a:gd name="connsiteX64" fmla="*/ 907877 w 2245841"/>
                <a:gd name="connsiteY64" fmla="*/ 382727 h 459796"/>
                <a:gd name="connsiteX65" fmla="*/ 798378 w 2245841"/>
                <a:gd name="connsiteY65" fmla="*/ 265121 h 459796"/>
                <a:gd name="connsiteX66" fmla="*/ 907877 w 2245841"/>
                <a:gd name="connsiteY66" fmla="*/ 147514 h 459796"/>
                <a:gd name="connsiteX67" fmla="*/ 1714660 w 2245841"/>
                <a:gd name="connsiteY67" fmla="*/ 147465 h 459796"/>
                <a:gd name="connsiteX68" fmla="*/ 1803792 w 2245841"/>
                <a:gd name="connsiteY68" fmla="*/ 248807 h 459796"/>
                <a:gd name="connsiteX69" fmla="*/ 1803792 w 2245841"/>
                <a:gd name="connsiteY69" fmla="*/ 377289 h 459796"/>
                <a:gd name="connsiteX70" fmla="*/ 1749512 w 2245841"/>
                <a:gd name="connsiteY70" fmla="*/ 377289 h 459796"/>
                <a:gd name="connsiteX71" fmla="*/ 1744519 w 2245841"/>
                <a:gd name="connsiteY71" fmla="*/ 354203 h 459796"/>
                <a:gd name="connsiteX72" fmla="*/ 1743184 w 2245841"/>
                <a:gd name="connsiteY72" fmla="*/ 354203 h 459796"/>
                <a:gd name="connsiteX73" fmla="*/ 1677583 w 2245841"/>
                <a:gd name="connsiteY73" fmla="*/ 382678 h 459796"/>
                <a:gd name="connsiteX74" fmla="*/ 1611093 w 2245841"/>
                <a:gd name="connsiteY74" fmla="*/ 314803 h 459796"/>
                <a:gd name="connsiteX75" fmla="*/ 1640958 w 2245841"/>
                <a:gd name="connsiteY75" fmla="*/ 259615 h 459796"/>
                <a:gd name="connsiteX76" fmla="*/ 1737283 w 2245841"/>
                <a:gd name="connsiteY76" fmla="*/ 232943 h 459796"/>
                <a:gd name="connsiteX77" fmla="*/ 1737301 w 2245841"/>
                <a:gd name="connsiteY77" fmla="*/ 232988 h 459796"/>
                <a:gd name="connsiteX78" fmla="*/ 1737301 w 2245841"/>
                <a:gd name="connsiteY78" fmla="*/ 232938 h 459796"/>
                <a:gd name="connsiteX79" fmla="*/ 1737283 w 2245841"/>
                <a:gd name="connsiteY79" fmla="*/ 232943 h 459796"/>
                <a:gd name="connsiteX80" fmla="*/ 1728143 w 2245841"/>
                <a:gd name="connsiteY80" fmla="*/ 209228 h 459796"/>
                <a:gd name="connsiteX81" fmla="*/ 1702005 w 2245841"/>
                <a:gd name="connsiteY81" fmla="*/ 200410 h 459796"/>
                <a:gd name="connsiteX82" fmla="*/ 1642287 w 2245841"/>
                <a:gd name="connsiteY82" fmla="*/ 220778 h 459796"/>
                <a:gd name="connsiteX83" fmla="*/ 1618756 w 2245841"/>
                <a:gd name="connsiteY83" fmla="*/ 176879 h 459796"/>
                <a:gd name="connsiteX84" fmla="*/ 1714660 w 2245841"/>
                <a:gd name="connsiteY84" fmla="*/ 147465 h 459796"/>
                <a:gd name="connsiteX85" fmla="*/ 708950 w 2245841"/>
                <a:gd name="connsiteY85" fmla="*/ 76921 h 459796"/>
                <a:gd name="connsiteX86" fmla="*/ 708999 w 2245841"/>
                <a:gd name="connsiteY86" fmla="*/ 76921 h 459796"/>
                <a:gd name="connsiteX87" fmla="*/ 796301 w 2245841"/>
                <a:gd name="connsiteY87" fmla="*/ 115382 h 459796"/>
                <a:gd name="connsiteX88" fmla="*/ 759670 w 2245841"/>
                <a:gd name="connsiteY88" fmla="*/ 156561 h 459796"/>
                <a:gd name="connsiteX89" fmla="*/ 709889 w 2245841"/>
                <a:gd name="connsiteY89" fmla="*/ 134365 h 459796"/>
                <a:gd name="connsiteX90" fmla="*/ 636577 w 2245841"/>
                <a:gd name="connsiteY90" fmla="*/ 229379 h 459796"/>
                <a:gd name="connsiteX91" fmla="*/ 708060 w 2245841"/>
                <a:gd name="connsiteY91" fmla="*/ 325284 h 459796"/>
                <a:gd name="connsiteX92" fmla="*/ 764169 w 2245841"/>
                <a:gd name="connsiteY92" fmla="*/ 299033 h 459796"/>
                <a:gd name="connsiteX93" fmla="*/ 800800 w 2245841"/>
                <a:gd name="connsiteY93" fmla="*/ 339323 h 459796"/>
                <a:gd name="connsiteX94" fmla="*/ 707170 w 2245841"/>
                <a:gd name="connsiteY94" fmla="*/ 382777 h 459796"/>
                <a:gd name="connsiteX95" fmla="*/ 568257 w 2245841"/>
                <a:gd name="connsiteY95" fmla="*/ 231654 h 459796"/>
                <a:gd name="connsiteX96" fmla="*/ 708950 w 2245841"/>
                <a:gd name="connsiteY96" fmla="*/ 76921 h 459796"/>
                <a:gd name="connsiteX97" fmla="*/ 1233112 w 2245841"/>
                <a:gd name="connsiteY97" fmla="*/ 60212 h 459796"/>
                <a:gd name="connsiteX98" fmla="*/ 1299602 w 2245841"/>
                <a:gd name="connsiteY98" fmla="*/ 60212 h 459796"/>
                <a:gd name="connsiteX99" fmla="*/ 1299602 w 2245841"/>
                <a:gd name="connsiteY99" fmla="*/ 138023 h 459796"/>
                <a:gd name="connsiteX100" fmla="*/ 1296439 w 2245841"/>
                <a:gd name="connsiteY100" fmla="*/ 178313 h 459796"/>
                <a:gd name="connsiteX101" fmla="*/ 1365648 w 2245841"/>
                <a:gd name="connsiteY101" fmla="*/ 147564 h 459796"/>
                <a:gd name="connsiteX102" fmla="*/ 1435302 w 2245841"/>
                <a:gd name="connsiteY102" fmla="*/ 238030 h 459796"/>
                <a:gd name="connsiteX103" fmla="*/ 1435302 w 2245841"/>
                <a:gd name="connsiteY103" fmla="*/ 377388 h 459796"/>
                <a:gd name="connsiteX104" fmla="*/ 1368812 w 2245841"/>
                <a:gd name="connsiteY104" fmla="*/ 377388 h 459796"/>
                <a:gd name="connsiteX105" fmla="*/ 1368812 w 2245841"/>
                <a:gd name="connsiteY105" fmla="*/ 246632 h 459796"/>
                <a:gd name="connsiteX106" fmla="*/ 1341227 w 2245841"/>
                <a:gd name="connsiteY106" fmla="*/ 204118 h 459796"/>
                <a:gd name="connsiteX107" fmla="*/ 1299602 w 2245841"/>
                <a:gd name="connsiteY107" fmla="*/ 225820 h 459796"/>
                <a:gd name="connsiteX108" fmla="*/ 1299602 w 2245841"/>
                <a:gd name="connsiteY108" fmla="*/ 377388 h 459796"/>
                <a:gd name="connsiteX109" fmla="*/ 1233112 w 2245841"/>
                <a:gd name="connsiteY109" fmla="*/ 377388 h 459796"/>
                <a:gd name="connsiteX110" fmla="*/ 258744 w 2245841"/>
                <a:gd name="connsiteY110" fmla="*/ 0 h 459796"/>
                <a:gd name="connsiteX111" fmla="*/ 463060 w 2245841"/>
                <a:gd name="connsiteY111" fmla="*/ 229874 h 459796"/>
                <a:gd name="connsiteX112" fmla="*/ 258744 w 2245841"/>
                <a:gd name="connsiteY112" fmla="*/ 459747 h 459796"/>
                <a:gd name="connsiteX113" fmla="*/ 258744 w 2245841"/>
                <a:gd name="connsiteY113" fmla="*/ 382925 h 459796"/>
                <a:gd name="connsiteX114" fmla="*/ 387029 w 2245841"/>
                <a:gd name="connsiteY114" fmla="*/ 229874 h 459796"/>
                <a:gd name="connsiteX115" fmla="*/ 258744 w 2245841"/>
                <a:gd name="connsiteY115" fmla="*/ 76823 h 459796"/>
                <a:gd name="connsiteX116" fmla="*/ 204316 w 2245841"/>
                <a:gd name="connsiteY116" fmla="*/ 0 h 459796"/>
                <a:gd name="connsiteX117" fmla="*/ 204316 w 2245841"/>
                <a:gd name="connsiteY117" fmla="*/ 76823 h 459796"/>
                <a:gd name="connsiteX118" fmla="*/ 76032 w 2245841"/>
                <a:gd name="connsiteY118" fmla="*/ 229874 h 459796"/>
                <a:gd name="connsiteX119" fmla="*/ 76032 w 2245841"/>
                <a:gd name="connsiteY119" fmla="*/ 229923 h 459796"/>
                <a:gd name="connsiteX120" fmla="*/ 204316 w 2245841"/>
                <a:gd name="connsiteY120" fmla="*/ 382974 h 459796"/>
                <a:gd name="connsiteX121" fmla="*/ 204316 w 2245841"/>
                <a:gd name="connsiteY121" fmla="*/ 459796 h 459796"/>
                <a:gd name="connsiteX122" fmla="*/ 0 w 2245841"/>
                <a:gd name="connsiteY122" fmla="*/ 229923 h 459796"/>
                <a:gd name="connsiteX123" fmla="*/ 204316 w 2245841"/>
                <a:gd name="connsiteY123" fmla="*/ 0 h 45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45841" h="459796">
                  <a:moveTo>
                    <a:pt x="1737301" y="272833"/>
                  </a:moveTo>
                  <a:cubicBezTo>
                    <a:pt x="1689794" y="279160"/>
                    <a:pt x="1674419" y="292755"/>
                    <a:pt x="1674419" y="309909"/>
                  </a:cubicBezTo>
                  <a:cubicBezTo>
                    <a:pt x="1674419" y="324394"/>
                    <a:pt x="1684356" y="331166"/>
                    <a:pt x="1700225" y="331166"/>
                  </a:cubicBezTo>
                  <a:lnTo>
                    <a:pt x="1700225" y="331215"/>
                  </a:lnTo>
                  <a:cubicBezTo>
                    <a:pt x="1715599" y="331215"/>
                    <a:pt x="1725585" y="323949"/>
                    <a:pt x="1737301" y="312183"/>
                  </a:cubicBezTo>
                  <a:close/>
                  <a:moveTo>
                    <a:pt x="907877" y="201349"/>
                  </a:moveTo>
                  <a:cubicBezTo>
                    <a:pt x="880737" y="201349"/>
                    <a:pt x="866698" y="226215"/>
                    <a:pt x="866698" y="265121"/>
                  </a:cubicBezTo>
                  <a:cubicBezTo>
                    <a:pt x="866698" y="304026"/>
                    <a:pt x="880292" y="328941"/>
                    <a:pt x="907877" y="328941"/>
                  </a:cubicBezTo>
                  <a:cubicBezTo>
                    <a:pt x="935017" y="328941"/>
                    <a:pt x="949057" y="304075"/>
                    <a:pt x="949057" y="265121"/>
                  </a:cubicBezTo>
                  <a:cubicBezTo>
                    <a:pt x="949057" y="226166"/>
                    <a:pt x="935017" y="201349"/>
                    <a:pt x="907877" y="201349"/>
                  </a:cubicBezTo>
                  <a:close/>
                  <a:moveTo>
                    <a:pt x="2151717" y="198185"/>
                  </a:moveTo>
                  <a:cubicBezTo>
                    <a:pt x="2130904" y="198185"/>
                    <a:pt x="2112811" y="212225"/>
                    <a:pt x="2108263" y="242083"/>
                  </a:cubicBezTo>
                  <a:lnTo>
                    <a:pt x="2189238" y="242083"/>
                  </a:lnTo>
                  <a:lnTo>
                    <a:pt x="2189287" y="242083"/>
                  </a:lnTo>
                  <a:cubicBezTo>
                    <a:pt x="2189287" y="216279"/>
                    <a:pt x="2178412" y="198185"/>
                    <a:pt x="2151717" y="198185"/>
                  </a:cubicBezTo>
                  <a:close/>
                  <a:moveTo>
                    <a:pt x="1959019" y="147563"/>
                  </a:moveTo>
                  <a:cubicBezTo>
                    <a:pt x="2007861" y="147563"/>
                    <a:pt x="2028673" y="181970"/>
                    <a:pt x="2028673" y="238030"/>
                  </a:cubicBezTo>
                  <a:lnTo>
                    <a:pt x="2028673" y="377387"/>
                  </a:lnTo>
                  <a:lnTo>
                    <a:pt x="1962182" y="377387"/>
                  </a:lnTo>
                  <a:lnTo>
                    <a:pt x="1962182" y="246631"/>
                  </a:lnTo>
                  <a:cubicBezTo>
                    <a:pt x="1962182" y="214053"/>
                    <a:pt x="1953580" y="204117"/>
                    <a:pt x="1934597" y="204117"/>
                  </a:cubicBezTo>
                  <a:cubicBezTo>
                    <a:pt x="1917839" y="204117"/>
                    <a:pt x="1907458" y="211829"/>
                    <a:pt x="1892973" y="225819"/>
                  </a:cubicBezTo>
                  <a:lnTo>
                    <a:pt x="1892973" y="377387"/>
                  </a:lnTo>
                  <a:lnTo>
                    <a:pt x="1826482" y="377387"/>
                  </a:lnTo>
                  <a:lnTo>
                    <a:pt x="1826482" y="152952"/>
                  </a:lnTo>
                  <a:lnTo>
                    <a:pt x="1880713" y="152952"/>
                  </a:lnTo>
                  <a:lnTo>
                    <a:pt x="1885261" y="181476"/>
                  </a:lnTo>
                  <a:lnTo>
                    <a:pt x="1887090" y="181476"/>
                  </a:lnTo>
                  <a:cubicBezTo>
                    <a:pt x="1906073" y="163383"/>
                    <a:pt x="1928714" y="147563"/>
                    <a:pt x="1959019" y="147563"/>
                  </a:cubicBezTo>
                  <a:close/>
                  <a:moveTo>
                    <a:pt x="2150382" y="147514"/>
                  </a:moveTo>
                  <a:cubicBezTo>
                    <a:pt x="2214203" y="147514"/>
                    <a:pt x="2245841" y="194132"/>
                    <a:pt x="2245841" y="255184"/>
                  </a:cubicBezTo>
                  <a:cubicBezTo>
                    <a:pt x="2245841" y="266949"/>
                    <a:pt x="2244506" y="277825"/>
                    <a:pt x="2243122" y="283213"/>
                  </a:cubicBezTo>
                  <a:lnTo>
                    <a:pt x="2108758" y="283213"/>
                  </a:lnTo>
                  <a:cubicBezTo>
                    <a:pt x="2114640" y="317126"/>
                    <a:pt x="2137282" y="332055"/>
                    <a:pt x="2167140" y="332055"/>
                  </a:cubicBezTo>
                  <a:cubicBezTo>
                    <a:pt x="2183899" y="332055"/>
                    <a:pt x="2199273" y="327063"/>
                    <a:pt x="2215538" y="317126"/>
                  </a:cubicBezTo>
                  <a:lnTo>
                    <a:pt x="2237734" y="357416"/>
                  </a:lnTo>
                  <a:cubicBezTo>
                    <a:pt x="2214647" y="373235"/>
                    <a:pt x="2184789" y="382727"/>
                    <a:pt x="2158094" y="382727"/>
                  </a:cubicBezTo>
                  <a:cubicBezTo>
                    <a:pt x="2093828" y="382727"/>
                    <a:pt x="2044541" y="339273"/>
                    <a:pt x="2044541" y="265121"/>
                  </a:cubicBezTo>
                  <a:cubicBezTo>
                    <a:pt x="2044541" y="190968"/>
                    <a:pt x="2096547" y="147514"/>
                    <a:pt x="2150382" y="147514"/>
                  </a:cubicBezTo>
                  <a:close/>
                  <a:moveTo>
                    <a:pt x="1582223" y="147514"/>
                  </a:moveTo>
                  <a:cubicBezTo>
                    <a:pt x="1594879" y="147514"/>
                    <a:pt x="1602590" y="149343"/>
                    <a:pt x="1608918" y="152062"/>
                  </a:cubicBezTo>
                  <a:lnTo>
                    <a:pt x="1598042" y="209506"/>
                  </a:lnTo>
                  <a:cubicBezTo>
                    <a:pt x="1589886" y="207232"/>
                    <a:pt x="1583113" y="205897"/>
                    <a:pt x="1573622" y="205897"/>
                  </a:cubicBezTo>
                  <a:cubicBezTo>
                    <a:pt x="1556863" y="205897"/>
                    <a:pt x="1536051" y="216773"/>
                    <a:pt x="1524285" y="247077"/>
                  </a:cubicBezTo>
                  <a:lnTo>
                    <a:pt x="1524285" y="377388"/>
                  </a:lnTo>
                  <a:lnTo>
                    <a:pt x="1457795" y="377388"/>
                  </a:lnTo>
                  <a:lnTo>
                    <a:pt x="1457795" y="152952"/>
                  </a:lnTo>
                  <a:lnTo>
                    <a:pt x="1512075" y="152952"/>
                  </a:lnTo>
                  <a:lnTo>
                    <a:pt x="1516623" y="192303"/>
                  </a:lnTo>
                  <a:lnTo>
                    <a:pt x="1518452" y="192303"/>
                  </a:lnTo>
                  <a:cubicBezTo>
                    <a:pt x="1534765" y="161999"/>
                    <a:pt x="1559187" y="147514"/>
                    <a:pt x="1582223" y="147514"/>
                  </a:cubicBezTo>
                  <a:close/>
                  <a:moveTo>
                    <a:pt x="1147589" y="147514"/>
                  </a:moveTo>
                  <a:cubicBezTo>
                    <a:pt x="1175174" y="147514"/>
                    <a:pt x="1198260" y="157945"/>
                    <a:pt x="1213189" y="173320"/>
                  </a:cubicBezTo>
                  <a:lnTo>
                    <a:pt x="1182886" y="214499"/>
                  </a:lnTo>
                  <a:cubicBezTo>
                    <a:pt x="1172010" y="205452"/>
                    <a:pt x="1162073" y="201399"/>
                    <a:pt x="1151692" y="201399"/>
                  </a:cubicBezTo>
                  <a:cubicBezTo>
                    <a:pt x="1119559" y="201399"/>
                    <a:pt x="1099192" y="226264"/>
                    <a:pt x="1099192" y="265170"/>
                  </a:cubicBezTo>
                  <a:cubicBezTo>
                    <a:pt x="1099192" y="304075"/>
                    <a:pt x="1120449" y="328941"/>
                    <a:pt x="1149417" y="328941"/>
                  </a:cubicBezTo>
                  <a:cubicBezTo>
                    <a:pt x="1165682" y="328941"/>
                    <a:pt x="1178832" y="321229"/>
                    <a:pt x="1189658" y="312677"/>
                  </a:cubicBezTo>
                  <a:lnTo>
                    <a:pt x="1216353" y="354746"/>
                  </a:lnTo>
                  <a:cubicBezTo>
                    <a:pt x="1194651" y="373729"/>
                    <a:pt x="1166127" y="382776"/>
                    <a:pt x="1141706" y="382776"/>
                  </a:cubicBezTo>
                  <a:cubicBezTo>
                    <a:pt x="1079269" y="382776"/>
                    <a:pt x="1030872" y="339767"/>
                    <a:pt x="1030872" y="265170"/>
                  </a:cubicBezTo>
                  <a:cubicBezTo>
                    <a:pt x="1030872" y="190572"/>
                    <a:pt x="1085597" y="147564"/>
                    <a:pt x="1147589" y="147564"/>
                  </a:cubicBezTo>
                  <a:close/>
                  <a:moveTo>
                    <a:pt x="907877" y="147514"/>
                  </a:moveTo>
                  <a:cubicBezTo>
                    <a:pt x="964431" y="147514"/>
                    <a:pt x="1016931" y="190523"/>
                    <a:pt x="1016931" y="265121"/>
                  </a:cubicBezTo>
                  <a:cubicBezTo>
                    <a:pt x="1016931" y="339718"/>
                    <a:pt x="964431" y="382727"/>
                    <a:pt x="907877" y="382727"/>
                  </a:cubicBezTo>
                  <a:cubicBezTo>
                    <a:pt x="851323" y="382727"/>
                    <a:pt x="798378" y="339718"/>
                    <a:pt x="798378" y="265121"/>
                  </a:cubicBezTo>
                  <a:cubicBezTo>
                    <a:pt x="798378" y="190523"/>
                    <a:pt x="850878" y="147514"/>
                    <a:pt x="907877" y="147514"/>
                  </a:cubicBezTo>
                  <a:close/>
                  <a:moveTo>
                    <a:pt x="1714660" y="147465"/>
                  </a:moveTo>
                  <a:cubicBezTo>
                    <a:pt x="1772103" y="147465"/>
                    <a:pt x="1803792" y="180043"/>
                    <a:pt x="1803792" y="248807"/>
                  </a:cubicBezTo>
                  <a:lnTo>
                    <a:pt x="1803792" y="377289"/>
                  </a:lnTo>
                  <a:lnTo>
                    <a:pt x="1749512" y="377289"/>
                  </a:lnTo>
                  <a:lnTo>
                    <a:pt x="1744519" y="354203"/>
                  </a:lnTo>
                  <a:lnTo>
                    <a:pt x="1743184" y="354203"/>
                  </a:lnTo>
                  <a:cubicBezTo>
                    <a:pt x="1724201" y="370961"/>
                    <a:pt x="1702894" y="382678"/>
                    <a:pt x="1677583" y="382678"/>
                  </a:cubicBezTo>
                  <a:cubicBezTo>
                    <a:pt x="1636849" y="382678"/>
                    <a:pt x="1611093" y="352819"/>
                    <a:pt x="1611093" y="314803"/>
                  </a:cubicBezTo>
                  <a:cubicBezTo>
                    <a:pt x="1611093" y="291272"/>
                    <a:pt x="1620486" y="273067"/>
                    <a:pt x="1640958" y="259615"/>
                  </a:cubicBezTo>
                  <a:lnTo>
                    <a:pt x="1737283" y="232943"/>
                  </a:lnTo>
                  <a:lnTo>
                    <a:pt x="1737301" y="232988"/>
                  </a:lnTo>
                  <a:lnTo>
                    <a:pt x="1737301" y="232938"/>
                  </a:lnTo>
                  <a:lnTo>
                    <a:pt x="1737283" y="232943"/>
                  </a:lnTo>
                  <a:lnTo>
                    <a:pt x="1728143" y="209228"/>
                  </a:lnTo>
                  <a:cubicBezTo>
                    <a:pt x="1722483" y="203574"/>
                    <a:pt x="1713993" y="200410"/>
                    <a:pt x="1702005" y="200410"/>
                  </a:cubicBezTo>
                  <a:cubicBezTo>
                    <a:pt x="1683021" y="200410"/>
                    <a:pt x="1663989" y="208122"/>
                    <a:pt x="1642287" y="220778"/>
                  </a:cubicBezTo>
                  <a:lnTo>
                    <a:pt x="1618756" y="176879"/>
                  </a:lnTo>
                  <a:cubicBezTo>
                    <a:pt x="1647230" y="159676"/>
                    <a:pt x="1679363" y="147465"/>
                    <a:pt x="1714660" y="147465"/>
                  </a:cubicBezTo>
                  <a:close/>
                  <a:moveTo>
                    <a:pt x="708950" y="76921"/>
                  </a:moveTo>
                  <a:lnTo>
                    <a:pt x="708999" y="76921"/>
                  </a:lnTo>
                  <a:cubicBezTo>
                    <a:pt x="745630" y="76921"/>
                    <a:pt x="776429" y="95015"/>
                    <a:pt x="796301" y="115382"/>
                  </a:cubicBezTo>
                  <a:lnTo>
                    <a:pt x="759670" y="156561"/>
                  </a:lnTo>
                  <a:cubicBezTo>
                    <a:pt x="744740" y="142967"/>
                    <a:pt x="730256" y="134365"/>
                    <a:pt x="709889" y="134365"/>
                  </a:cubicBezTo>
                  <a:cubicBezTo>
                    <a:pt x="668709" y="134365"/>
                    <a:pt x="636577" y="170106"/>
                    <a:pt x="636577" y="229379"/>
                  </a:cubicBezTo>
                  <a:cubicBezTo>
                    <a:pt x="636577" y="288652"/>
                    <a:pt x="664606" y="325284"/>
                    <a:pt x="708060" y="325284"/>
                  </a:cubicBezTo>
                  <a:cubicBezTo>
                    <a:pt x="732036" y="325284"/>
                    <a:pt x="749684" y="314902"/>
                    <a:pt x="764169" y="299033"/>
                  </a:cubicBezTo>
                  <a:lnTo>
                    <a:pt x="800800" y="339323"/>
                  </a:lnTo>
                  <a:cubicBezTo>
                    <a:pt x="776379" y="367847"/>
                    <a:pt x="743801" y="382777"/>
                    <a:pt x="707170" y="382777"/>
                  </a:cubicBezTo>
                  <a:cubicBezTo>
                    <a:pt x="630694" y="382777"/>
                    <a:pt x="568257" y="330721"/>
                    <a:pt x="568257" y="231654"/>
                  </a:cubicBezTo>
                  <a:cubicBezTo>
                    <a:pt x="568257" y="132586"/>
                    <a:pt x="632968" y="76921"/>
                    <a:pt x="708950" y="76921"/>
                  </a:cubicBezTo>
                  <a:close/>
                  <a:moveTo>
                    <a:pt x="1233112" y="60212"/>
                  </a:moveTo>
                  <a:lnTo>
                    <a:pt x="1299602" y="60212"/>
                  </a:lnTo>
                  <a:lnTo>
                    <a:pt x="1299602" y="138023"/>
                  </a:lnTo>
                  <a:lnTo>
                    <a:pt x="1296439" y="178313"/>
                  </a:lnTo>
                  <a:cubicBezTo>
                    <a:pt x="1313197" y="163383"/>
                    <a:pt x="1335344" y="147564"/>
                    <a:pt x="1365648" y="147564"/>
                  </a:cubicBezTo>
                  <a:cubicBezTo>
                    <a:pt x="1414490" y="147564"/>
                    <a:pt x="1435302" y="181971"/>
                    <a:pt x="1435302" y="238030"/>
                  </a:cubicBezTo>
                  <a:lnTo>
                    <a:pt x="1435302" y="377388"/>
                  </a:lnTo>
                  <a:lnTo>
                    <a:pt x="1368812" y="377388"/>
                  </a:lnTo>
                  <a:lnTo>
                    <a:pt x="1368812" y="246632"/>
                  </a:lnTo>
                  <a:cubicBezTo>
                    <a:pt x="1368812" y="214054"/>
                    <a:pt x="1360210" y="204118"/>
                    <a:pt x="1341227" y="204118"/>
                  </a:cubicBezTo>
                  <a:cubicBezTo>
                    <a:pt x="1324468" y="204118"/>
                    <a:pt x="1314087" y="211830"/>
                    <a:pt x="1299602" y="225820"/>
                  </a:cubicBezTo>
                  <a:lnTo>
                    <a:pt x="1299602" y="377388"/>
                  </a:lnTo>
                  <a:lnTo>
                    <a:pt x="1233112" y="377388"/>
                  </a:lnTo>
                  <a:close/>
                  <a:moveTo>
                    <a:pt x="258744" y="0"/>
                  </a:moveTo>
                  <a:cubicBezTo>
                    <a:pt x="373780" y="13496"/>
                    <a:pt x="463060" y="111230"/>
                    <a:pt x="463060" y="229874"/>
                  </a:cubicBezTo>
                  <a:cubicBezTo>
                    <a:pt x="463060" y="348518"/>
                    <a:pt x="373780" y="446252"/>
                    <a:pt x="258744" y="459747"/>
                  </a:cubicBezTo>
                  <a:lnTo>
                    <a:pt x="258744" y="382925"/>
                  </a:lnTo>
                  <a:cubicBezTo>
                    <a:pt x="331661" y="370072"/>
                    <a:pt x="387029" y="306449"/>
                    <a:pt x="387029" y="229874"/>
                  </a:cubicBezTo>
                  <a:cubicBezTo>
                    <a:pt x="387029" y="153299"/>
                    <a:pt x="331612" y="89725"/>
                    <a:pt x="258744" y="76823"/>
                  </a:cubicBezTo>
                  <a:close/>
                  <a:moveTo>
                    <a:pt x="204316" y="0"/>
                  </a:moveTo>
                  <a:lnTo>
                    <a:pt x="204316" y="76823"/>
                  </a:lnTo>
                  <a:cubicBezTo>
                    <a:pt x="131399" y="89676"/>
                    <a:pt x="76032" y="153298"/>
                    <a:pt x="76032" y="229874"/>
                  </a:cubicBezTo>
                  <a:lnTo>
                    <a:pt x="76032" y="229923"/>
                  </a:lnTo>
                  <a:cubicBezTo>
                    <a:pt x="76032" y="306498"/>
                    <a:pt x="131449" y="370072"/>
                    <a:pt x="204316" y="382974"/>
                  </a:cubicBezTo>
                  <a:lnTo>
                    <a:pt x="204316" y="459796"/>
                  </a:lnTo>
                  <a:cubicBezTo>
                    <a:pt x="89281" y="446301"/>
                    <a:pt x="0" y="348617"/>
                    <a:pt x="0" y="229923"/>
                  </a:cubicBezTo>
                  <a:cubicBezTo>
                    <a:pt x="0" y="111230"/>
                    <a:pt x="89281" y="13496"/>
                    <a:pt x="204316" y="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B8D34B3-A067-492D-B20F-D622194949FE}"/>
                </a:ext>
              </a:extLst>
            </p:cNvPr>
            <p:cNvSpPr/>
            <p:nvPr/>
          </p:nvSpPr>
          <p:spPr>
            <a:xfrm>
              <a:off x="752598" y="6001863"/>
              <a:ext cx="134315" cy="462762"/>
            </a:xfrm>
            <a:custGeom>
              <a:avLst/>
              <a:gdLst>
                <a:gd name="connsiteX0" fmla="*/ 150305 w 258794"/>
                <a:gd name="connsiteY0" fmla="*/ 225933 h 891635"/>
                <a:gd name="connsiteX1" fmla="*/ 108490 w 258794"/>
                <a:gd name="connsiteY1" fmla="*/ 225933 h 891635"/>
                <a:gd name="connsiteX2" fmla="*/ 108490 w 258794"/>
                <a:gd name="connsiteY2" fmla="*/ 199739 h 891635"/>
                <a:gd name="connsiteX3" fmla="*/ 150305 w 258794"/>
                <a:gd name="connsiteY3" fmla="*/ 199739 h 891635"/>
                <a:gd name="connsiteX4" fmla="*/ 150305 w 258794"/>
                <a:gd name="connsiteY4" fmla="*/ 225933 h 891635"/>
                <a:gd name="connsiteX5" fmla="*/ 187738 w 258794"/>
                <a:gd name="connsiteY5" fmla="*/ 425672 h 891635"/>
                <a:gd name="connsiteX6" fmla="*/ 187738 w 258794"/>
                <a:gd name="connsiteY6" fmla="*/ 466058 h 891635"/>
                <a:gd name="connsiteX7" fmla="*/ 213646 w 258794"/>
                <a:gd name="connsiteY7" fmla="*/ 466058 h 891635"/>
                <a:gd name="connsiteX8" fmla="*/ 213646 w 258794"/>
                <a:gd name="connsiteY8" fmla="*/ 492252 h 891635"/>
                <a:gd name="connsiteX9" fmla="*/ 187738 w 258794"/>
                <a:gd name="connsiteY9" fmla="*/ 492252 h 891635"/>
                <a:gd name="connsiteX10" fmla="*/ 187738 w 258794"/>
                <a:gd name="connsiteY10" fmla="*/ 599218 h 891635"/>
                <a:gd name="connsiteX11" fmla="*/ 218123 w 258794"/>
                <a:gd name="connsiteY11" fmla="*/ 599218 h 891635"/>
                <a:gd name="connsiteX12" fmla="*/ 218123 w 258794"/>
                <a:gd name="connsiteY12" fmla="*/ 625412 h 891635"/>
                <a:gd name="connsiteX13" fmla="*/ 187738 w 258794"/>
                <a:gd name="connsiteY13" fmla="*/ 625412 h 891635"/>
                <a:gd name="connsiteX14" fmla="*/ 187738 w 258794"/>
                <a:gd name="connsiteY14" fmla="*/ 891635 h 891635"/>
                <a:gd name="connsiteX15" fmla="*/ 161544 w 258794"/>
                <a:gd name="connsiteY15" fmla="*/ 891635 h 891635"/>
                <a:gd name="connsiteX16" fmla="*/ 161544 w 258794"/>
                <a:gd name="connsiteY16" fmla="*/ 625412 h 891635"/>
                <a:gd name="connsiteX17" fmla="*/ 135636 w 258794"/>
                <a:gd name="connsiteY17" fmla="*/ 625412 h 891635"/>
                <a:gd name="connsiteX18" fmla="*/ 135636 w 258794"/>
                <a:gd name="connsiteY18" fmla="*/ 599218 h 891635"/>
                <a:gd name="connsiteX19" fmla="*/ 161544 w 258794"/>
                <a:gd name="connsiteY19" fmla="*/ 599218 h 891635"/>
                <a:gd name="connsiteX20" fmla="*/ 161544 w 258794"/>
                <a:gd name="connsiteY20" fmla="*/ 492252 h 891635"/>
                <a:gd name="connsiteX21" fmla="*/ 18097 w 258794"/>
                <a:gd name="connsiteY21" fmla="*/ 492252 h 891635"/>
                <a:gd name="connsiteX22" fmla="*/ 18097 w 258794"/>
                <a:gd name="connsiteY22" fmla="*/ 466058 h 891635"/>
                <a:gd name="connsiteX23" fmla="*/ 161544 w 258794"/>
                <a:gd name="connsiteY23" fmla="*/ 466058 h 891635"/>
                <a:gd name="connsiteX24" fmla="*/ 161544 w 258794"/>
                <a:gd name="connsiteY24" fmla="*/ 425672 h 891635"/>
                <a:gd name="connsiteX25" fmla="*/ 90487 w 258794"/>
                <a:gd name="connsiteY25" fmla="*/ 425672 h 891635"/>
                <a:gd name="connsiteX26" fmla="*/ 90487 w 258794"/>
                <a:gd name="connsiteY26" fmla="*/ 399479 h 891635"/>
                <a:gd name="connsiteX27" fmla="*/ 161544 w 258794"/>
                <a:gd name="connsiteY27" fmla="*/ 399479 h 891635"/>
                <a:gd name="connsiteX28" fmla="*/ 161544 w 258794"/>
                <a:gd name="connsiteY28" fmla="*/ 359093 h 891635"/>
                <a:gd name="connsiteX29" fmla="*/ 36195 w 258794"/>
                <a:gd name="connsiteY29" fmla="*/ 359093 h 891635"/>
                <a:gd name="connsiteX30" fmla="*/ 36195 w 258794"/>
                <a:gd name="connsiteY30" fmla="*/ 332899 h 891635"/>
                <a:gd name="connsiteX31" fmla="*/ 161544 w 258794"/>
                <a:gd name="connsiteY31" fmla="*/ 332899 h 891635"/>
                <a:gd name="connsiteX32" fmla="*/ 161544 w 258794"/>
                <a:gd name="connsiteY32" fmla="*/ 292513 h 891635"/>
                <a:gd name="connsiteX33" fmla="*/ 18097 w 258794"/>
                <a:gd name="connsiteY33" fmla="*/ 292513 h 891635"/>
                <a:gd name="connsiteX34" fmla="*/ 18097 w 258794"/>
                <a:gd name="connsiteY34" fmla="*/ 266319 h 891635"/>
                <a:gd name="connsiteX35" fmla="*/ 161544 w 258794"/>
                <a:gd name="connsiteY35" fmla="*/ 266319 h 891635"/>
                <a:gd name="connsiteX36" fmla="*/ 161544 w 258794"/>
                <a:gd name="connsiteY36" fmla="*/ 0 h 891635"/>
                <a:gd name="connsiteX37" fmla="*/ 187738 w 258794"/>
                <a:gd name="connsiteY37" fmla="*/ 0 h 891635"/>
                <a:gd name="connsiteX38" fmla="*/ 187738 w 258794"/>
                <a:gd name="connsiteY38" fmla="*/ 266224 h 891635"/>
                <a:gd name="connsiteX39" fmla="*/ 209074 w 258794"/>
                <a:gd name="connsiteY39" fmla="*/ 266224 h 891635"/>
                <a:gd name="connsiteX40" fmla="*/ 209074 w 258794"/>
                <a:gd name="connsiteY40" fmla="*/ 292418 h 891635"/>
                <a:gd name="connsiteX41" fmla="*/ 187738 w 258794"/>
                <a:gd name="connsiteY41" fmla="*/ 292418 h 891635"/>
                <a:gd name="connsiteX42" fmla="*/ 187738 w 258794"/>
                <a:gd name="connsiteY42" fmla="*/ 399383 h 891635"/>
                <a:gd name="connsiteX43" fmla="*/ 258794 w 258794"/>
                <a:gd name="connsiteY43" fmla="*/ 399383 h 891635"/>
                <a:gd name="connsiteX44" fmla="*/ 258794 w 258794"/>
                <a:gd name="connsiteY44" fmla="*/ 425577 h 891635"/>
                <a:gd name="connsiteX45" fmla="*/ 187738 w 258794"/>
                <a:gd name="connsiteY45" fmla="*/ 425577 h 891635"/>
                <a:gd name="connsiteX46" fmla="*/ 87535 w 258794"/>
                <a:gd name="connsiteY46" fmla="*/ 681419 h 891635"/>
                <a:gd name="connsiteX47" fmla="*/ 116110 w 258794"/>
                <a:gd name="connsiteY47" fmla="*/ 709994 h 891635"/>
                <a:gd name="connsiteX48" fmla="*/ 144685 w 258794"/>
                <a:gd name="connsiteY48" fmla="*/ 681419 h 891635"/>
                <a:gd name="connsiteX49" fmla="*/ 116110 w 258794"/>
                <a:gd name="connsiteY49" fmla="*/ 652844 h 891635"/>
                <a:gd name="connsiteX50" fmla="*/ 87535 w 258794"/>
                <a:gd name="connsiteY50" fmla="*/ 681419 h 891635"/>
                <a:gd name="connsiteX51" fmla="*/ 136779 w 258794"/>
                <a:gd name="connsiteY51" fmla="*/ 558832 h 891635"/>
                <a:gd name="connsiteX52" fmla="*/ 0 w 258794"/>
                <a:gd name="connsiteY52" fmla="*/ 558832 h 891635"/>
                <a:gd name="connsiteX53" fmla="*/ 0 w 258794"/>
                <a:gd name="connsiteY53" fmla="*/ 532638 h 891635"/>
                <a:gd name="connsiteX54" fmla="*/ 136779 w 258794"/>
                <a:gd name="connsiteY54" fmla="*/ 532638 h 891635"/>
                <a:gd name="connsiteX55" fmla="*/ 136779 w 258794"/>
                <a:gd name="connsiteY55" fmla="*/ 558832 h 89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794" h="891635">
                  <a:moveTo>
                    <a:pt x="150305" y="225933"/>
                  </a:moveTo>
                  <a:lnTo>
                    <a:pt x="108490" y="225933"/>
                  </a:lnTo>
                  <a:lnTo>
                    <a:pt x="108490" y="199739"/>
                  </a:lnTo>
                  <a:lnTo>
                    <a:pt x="150305" y="199739"/>
                  </a:lnTo>
                  <a:lnTo>
                    <a:pt x="150305" y="225933"/>
                  </a:lnTo>
                  <a:close/>
                  <a:moveTo>
                    <a:pt x="187738" y="425672"/>
                  </a:moveTo>
                  <a:lnTo>
                    <a:pt x="187738" y="466058"/>
                  </a:lnTo>
                  <a:lnTo>
                    <a:pt x="213646" y="466058"/>
                  </a:lnTo>
                  <a:lnTo>
                    <a:pt x="213646" y="492252"/>
                  </a:lnTo>
                  <a:lnTo>
                    <a:pt x="187738" y="492252"/>
                  </a:lnTo>
                  <a:lnTo>
                    <a:pt x="187738" y="599218"/>
                  </a:lnTo>
                  <a:lnTo>
                    <a:pt x="218123" y="599218"/>
                  </a:lnTo>
                  <a:lnTo>
                    <a:pt x="218123" y="625412"/>
                  </a:lnTo>
                  <a:lnTo>
                    <a:pt x="187738" y="625412"/>
                  </a:lnTo>
                  <a:lnTo>
                    <a:pt x="187738" y="891635"/>
                  </a:lnTo>
                  <a:lnTo>
                    <a:pt x="161544" y="891635"/>
                  </a:lnTo>
                  <a:lnTo>
                    <a:pt x="161544" y="625412"/>
                  </a:lnTo>
                  <a:lnTo>
                    <a:pt x="135636" y="625412"/>
                  </a:lnTo>
                  <a:lnTo>
                    <a:pt x="135636" y="599218"/>
                  </a:lnTo>
                  <a:lnTo>
                    <a:pt x="161544" y="599218"/>
                  </a:lnTo>
                  <a:lnTo>
                    <a:pt x="161544" y="492252"/>
                  </a:lnTo>
                  <a:lnTo>
                    <a:pt x="18097" y="492252"/>
                  </a:lnTo>
                  <a:lnTo>
                    <a:pt x="18097" y="466058"/>
                  </a:lnTo>
                  <a:lnTo>
                    <a:pt x="161544" y="466058"/>
                  </a:lnTo>
                  <a:lnTo>
                    <a:pt x="161544" y="425672"/>
                  </a:lnTo>
                  <a:lnTo>
                    <a:pt x="90487" y="425672"/>
                  </a:lnTo>
                  <a:lnTo>
                    <a:pt x="90487" y="399479"/>
                  </a:lnTo>
                  <a:lnTo>
                    <a:pt x="161544" y="399479"/>
                  </a:lnTo>
                  <a:lnTo>
                    <a:pt x="161544" y="359093"/>
                  </a:lnTo>
                  <a:lnTo>
                    <a:pt x="36195" y="359093"/>
                  </a:lnTo>
                  <a:lnTo>
                    <a:pt x="36195" y="332899"/>
                  </a:lnTo>
                  <a:lnTo>
                    <a:pt x="161544" y="332899"/>
                  </a:lnTo>
                  <a:lnTo>
                    <a:pt x="161544" y="292513"/>
                  </a:lnTo>
                  <a:lnTo>
                    <a:pt x="18097" y="292513"/>
                  </a:lnTo>
                  <a:lnTo>
                    <a:pt x="18097" y="266319"/>
                  </a:lnTo>
                  <a:lnTo>
                    <a:pt x="161544" y="266319"/>
                  </a:lnTo>
                  <a:lnTo>
                    <a:pt x="161544" y="0"/>
                  </a:lnTo>
                  <a:lnTo>
                    <a:pt x="187738" y="0"/>
                  </a:lnTo>
                  <a:lnTo>
                    <a:pt x="187738" y="266224"/>
                  </a:lnTo>
                  <a:lnTo>
                    <a:pt x="209074" y="266224"/>
                  </a:lnTo>
                  <a:lnTo>
                    <a:pt x="209074" y="292418"/>
                  </a:lnTo>
                  <a:lnTo>
                    <a:pt x="187738" y="292418"/>
                  </a:lnTo>
                  <a:lnTo>
                    <a:pt x="187738" y="399383"/>
                  </a:lnTo>
                  <a:lnTo>
                    <a:pt x="258794" y="399383"/>
                  </a:lnTo>
                  <a:lnTo>
                    <a:pt x="258794" y="425577"/>
                  </a:lnTo>
                  <a:lnTo>
                    <a:pt x="187738" y="425577"/>
                  </a:lnTo>
                  <a:close/>
                  <a:moveTo>
                    <a:pt x="87535" y="681419"/>
                  </a:moveTo>
                  <a:lnTo>
                    <a:pt x="116110" y="709994"/>
                  </a:lnTo>
                  <a:lnTo>
                    <a:pt x="144685" y="681419"/>
                  </a:lnTo>
                  <a:lnTo>
                    <a:pt x="116110" y="652844"/>
                  </a:lnTo>
                  <a:lnTo>
                    <a:pt x="87535" y="681419"/>
                  </a:lnTo>
                  <a:close/>
                  <a:moveTo>
                    <a:pt x="136779" y="558832"/>
                  </a:moveTo>
                  <a:lnTo>
                    <a:pt x="0" y="558832"/>
                  </a:lnTo>
                  <a:lnTo>
                    <a:pt x="0" y="532638"/>
                  </a:lnTo>
                  <a:lnTo>
                    <a:pt x="136779" y="532638"/>
                  </a:lnTo>
                  <a:lnTo>
                    <a:pt x="136779" y="558832"/>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050863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xmlns:p15="http://schemas.microsoft.com/office/powerpoint/2012/main">
      <p:transition>
        <p:fade/>
      </p:transition>
    </mc:Fallback>
  </mc:AlternateContent>
  <p:hf sldNum="0" hdr="0" dt="0"/>
  <p:txStyles>
    <p:titleStyle>
      <a:lvl1pPr algn="l" defTabSz="914400" rtl="0" eaLnBrk="1" latinLnBrk="0" hangingPunct="1">
        <a:spcBef>
          <a:spcPct val="0"/>
        </a:spcBef>
        <a:buNone/>
        <a:defRPr sz="3600" b="1" kern="1200" spc="0" baseline="0">
          <a:solidFill>
            <a:schemeClr val="bg2"/>
          </a:solidFill>
          <a:latin typeface="+mj-lt"/>
          <a:ea typeface="+mj-ea"/>
          <a:cs typeface="+mj-cs"/>
        </a:defRPr>
      </a:lvl1pPr>
    </p:titleStyle>
    <p:bodyStyle>
      <a:lvl1pPr marL="265113" indent="-265113" algn="l" defTabSz="914400" rtl="0" eaLnBrk="1" latinLnBrk="0" hangingPunct="1">
        <a:spcBef>
          <a:spcPts val="1200"/>
        </a:spcBef>
        <a:spcAft>
          <a:spcPts val="0"/>
        </a:spcAft>
        <a:buClr>
          <a:schemeClr val="bg2"/>
        </a:buClr>
        <a:buFont typeface="Arial" panose="020B0604020202020204" pitchFamily="34" charset="0"/>
        <a:buChar char="•"/>
        <a:defRPr sz="2000" kern="1200" spc="-20" baseline="0">
          <a:solidFill>
            <a:schemeClr val="tx1"/>
          </a:solidFill>
          <a:latin typeface="+mn-lt"/>
          <a:ea typeface="+mn-ea"/>
          <a:cs typeface="+mn-cs"/>
        </a:defRPr>
      </a:lvl1pPr>
      <a:lvl2pPr marL="541338" indent="-276225" algn="l" defTabSz="914400" rtl="0" eaLnBrk="1" latinLnBrk="0" hangingPunct="1">
        <a:spcBef>
          <a:spcPts val="900"/>
        </a:spcBef>
        <a:spcAft>
          <a:spcPts val="0"/>
        </a:spcAft>
        <a:buClr>
          <a:schemeClr val="bg2"/>
        </a:buClr>
        <a:buFont typeface="Source Sans Pro" panose="020B0503030403020204" pitchFamily="34" charset="0"/>
        <a:buChar char="–"/>
        <a:defRPr sz="2000" kern="1200" spc="-20" baseline="0">
          <a:solidFill>
            <a:schemeClr val="tx1"/>
          </a:solidFill>
          <a:latin typeface="+mn-lt"/>
          <a:ea typeface="+mn-ea"/>
          <a:cs typeface="+mn-cs"/>
        </a:defRPr>
      </a:lvl2pPr>
      <a:lvl3pPr marL="806450" indent="-265113" algn="l" defTabSz="914400" rtl="0" eaLnBrk="1" latinLnBrk="0" hangingPunct="1">
        <a:spcBef>
          <a:spcPts val="900"/>
        </a:spcBef>
        <a:spcAft>
          <a:spcPts val="0"/>
        </a:spcAft>
        <a:buClr>
          <a:schemeClr val="bg2"/>
        </a:buClr>
        <a:buFont typeface="Arial" panose="020B0604020202020204" pitchFamily="34" charset="0"/>
        <a:buChar char="•"/>
        <a:defRPr lang="en-US" sz="2000" kern="1200" spc="-20" baseline="0" dirty="0" smtClean="0">
          <a:solidFill>
            <a:schemeClr val="tx1"/>
          </a:solidFill>
          <a:latin typeface="+mn-lt"/>
          <a:ea typeface="+mn-ea"/>
          <a:cs typeface="+mn-cs"/>
        </a:defRPr>
      </a:lvl3pPr>
      <a:lvl4pPr marL="1071563" indent="-265113" algn="l" defTabSz="914400" rtl="0" eaLnBrk="1" latinLnBrk="0" hangingPunct="1">
        <a:spcBef>
          <a:spcPts val="900"/>
        </a:spcBef>
        <a:spcAft>
          <a:spcPts val="0"/>
        </a:spcAft>
        <a:buClr>
          <a:schemeClr val="bg2"/>
        </a:buClr>
        <a:buFont typeface="Source Sans Pro" panose="020B0503030403020204" pitchFamily="34" charset="0"/>
        <a:buChar char="–"/>
        <a:defRPr lang="en-US" sz="2000" kern="1200" spc="-20" baseline="0" dirty="0" smtClean="0">
          <a:solidFill>
            <a:schemeClr val="tx1"/>
          </a:solidFill>
          <a:latin typeface="+mn-lt"/>
          <a:ea typeface="+mn-ea"/>
          <a:cs typeface="+mn-cs"/>
        </a:defRPr>
      </a:lvl4pPr>
      <a:lvl5pPr marL="1347788" indent="-276225" algn="l" defTabSz="914400" rtl="0" eaLnBrk="1" latinLnBrk="0" hangingPunct="1">
        <a:spcBef>
          <a:spcPts val="900"/>
        </a:spcBef>
        <a:spcAft>
          <a:spcPts val="0"/>
        </a:spcAft>
        <a:buClr>
          <a:schemeClr val="bg2"/>
        </a:buClr>
        <a:buFont typeface="Arial" panose="020B0604020202020204" pitchFamily="34" charset="0"/>
        <a:buChar char="•"/>
        <a:defRPr lang="en-US" sz="2000" kern="1200" spc="-20" baseline="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20">
          <p15:clr>
            <a:srgbClr val="F26B43"/>
          </p15:clr>
        </p15:guide>
        <p15:guide id="8" pos="384" userDrawn="1">
          <p15:clr>
            <a:srgbClr val="F26B43"/>
          </p15:clr>
        </p15:guide>
        <p15:guide id="9" pos="7296" userDrawn="1">
          <p15:clr>
            <a:srgbClr val="F26B43"/>
          </p15:clr>
        </p15:guide>
        <p15:guide id="10" orient="horz" pos="300" userDrawn="1">
          <p15:clr>
            <a:srgbClr val="F26B43"/>
          </p15:clr>
        </p15:guide>
        <p15:guide id="11" orient="horz" pos="372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DA_6285CDE3.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mailto:fiona.beyer@ncl.ac.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sheila.wallace@ncl.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D3_3574B4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D9_492CAE6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D2_2A78853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D4_FD3716A.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1D5_DBA0F95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D8_B967624.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7D8B5-F220-9CF1-D6D3-51374A55EEA6}"/>
              </a:ext>
            </a:extLst>
          </p:cNvPr>
          <p:cNvSpPr>
            <a:spLocks noGrp="1"/>
          </p:cNvSpPr>
          <p:nvPr>
            <p:ph type="ctrTitle"/>
          </p:nvPr>
        </p:nvSpPr>
        <p:spPr>
          <a:xfrm>
            <a:off x="746124" y="1420294"/>
            <a:ext cx="7531100" cy="2659190"/>
          </a:xfrm>
        </p:spPr>
        <p:txBody>
          <a:bodyPr/>
          <a:lstStyle/>
          <a:p>
            <a:r>
              <a:rPr lang="en-GB" sz="4800" dirty="0"/>
              <a:t>Information specialists - barriers and facilitators to career progression and methodology research</a:t>
            </a:r>
            <a:endParaRPr lang="en-US" sz="4800" dirty="0"/>
          </a:p>
        </p:txBody>
      </p:sp>
      <p:sp>
        <p:nvSpPr>
          <p:cNvPr id="5" name="Subtitle 4">
            <a:extLst>
              <a:ext uri="{FF2B5EF4-FFF2-40B4-BE49-F238E27FC236}">
                <a16:creationId xmlns:a16="http://schemas.microsoft.com/office/drawing/2014/main" id="{89BF4D51-79FF-E8B1-44BC-A8095A974616}"/>
              </a:ext>
            </a:extLst>
          </p:cNvPr>
          <p:cNvSpPr>
            <a:spLocks noGrp="1"/>
          </p:cNvSpPr>
          <p:nvPr>
            <p:ph type="subTitle" idx="1"/>
          </p:nvPr>
        </p:nvSpPr>
        <p:spPr>
          <a:xfrm>
            <a:off x="669923" y="4256232"/>
            <a:ext cx="7845427" cy="1323439"/>
          </a:xfrm>
        </p:spPr>
        <p:txBody>
          <a:bodyPr/>
          <a:lstStyle/>
          <a:p>
            <a:r>
              <a:rPr lang="en-GB" sz="2000"/>
              <a:t>Madeleine Still, Oleta Williams, </a:t>
            </a:r>
            <a:r>
              <a:rPr lang="en-GB" sz="2000" err="1"/>
              <a:t>Britzer</a:t>
            </a:r>
            <a:r>
              <a:rPr lang="en-GB" sz="2000"/>
              <a:t> Paul Vincent, Eugenie Johnson, Catherine </a:t>
            </a:r>
            <a:r>
              <a:rPr lang="en-GB" sz="2000" dirty="0"/>
              <a:t>Richmond, Sean Gill, Fiona Beyer, Fiona Pearson, Fiona Campbell, Sheila Wallace</a:t>
            </a:r>
          </a:p>
          <a:p>
            <a:r>
              <a:rPr lang="en-US" sz="1600">
                <a:ea typeface="Source Sans Pro"/>
              </a:rPr>
              <a:t>NIHR Innovation Observatory/Evidence Synthesis Group, Newcastle University, UK</a:t>
            </a:r>
          </a:p>
        </p:txBody>
      </p:sp>
      <p:sp>
        <p:nvSpPr>
          <p:cNvPr id="3" name="Rectangle 2">
            <a:extLst>
              <a:ext uri="{FF2B5EF4-FFF2-40B4-BE49-F238E27FC236}">
                <a16:creationId xmlns:a16="http://schemas.microsoft.com/office/drawing/2014/main" id="{6CC8CBC4-C9A2-5EA6-97D0-86235C0A44C8}"/>
              </a:ext>
            </a:extLst>
          </p:cNvPr>
          <p:cNvSpPr/>
          <p:nvPr/>
        </p:nvSpPr>
        <p:spPr>
          <a:xfrm>
            <a:off x="461107" y="295031"/>
            <a:ext cx="2663092" cy="914400"/>
          </a:xfrm>
          <a:prstGeom prst="rect">
            <a:avLst/>
          </a:prstGeom>
          <a:solidFill>
            <a:srgbClr val="F5F5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dirty="0"/>
          </a:p>
        </p:txBody>
      </p:sp>
      <p:sp>
        <p:nvSpPr>
          <p:cNvPr id="6" name="Rectangle 5">
            <a:extLst>
              <a:ext uri="{FF2B5EF4-FFF2-40B4-BE49-F238E27FC236}">
                <a16:creationId xmlns:a16="http://schemas.microsoft.com/office/drawing/2014/main" id="{AB107F32-DAA7-FF8E-D290-DBDAA180F3A7}"/>
              </a:ext>
            </a:extLst>
          </p:cNvPr>
          <p:cNvSpPr/>
          <p:nvPr/>
        </p:nvSpPr>
        <p:spPr>
          <a:xfrm>
            <a:off x="490414" y="5570415"/>
            <a:ext cx="2663092" cy="914400"/>
          </a:xfrm>
          <a:prstGeom prst="rect">
            <a:avLst/>
          </a:prstGeom>
          <a:solidFill>
            <a:srgbClr val="F5F5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000" dirty="0"/>
          </a:p>
        </p:txBody>
      </p:sp>
      <p:pic>
        <p:nvPicPr>
          <p:cNvPr id="8" name="Picture 7" descr="A close-up of a black background&#10;&#10;Description automatically generated">
            <a:extLst>
              <a:ext uri="{FF2B5EF4-FFF2-40B4-BE49-F238E27FC236}">
                <a16:creationId xmlns:a16="http://schemas.microsoft.com/office/drawing/2014/main" id="{24EC3714-E94E-306C-6F37-ACE8AF7FE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5848005"/>
            <a:ext cx="3657600" cy="64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99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A670-2C0B-6459-613C-A013C75ACB64}"/>
              </a:ext>
            </a:extLst>
          </p:cNvPr>
          <p:cNvSpPr>
            <a:spLocks noGrp="1"/>
          </p:cNvSpPr>
          <p:nvPr>
            <p:ph type="title"/>
          </p:nvPr>
        </p:nvSpPr>
        <p:spPr/>
        <p:txBody>
          <a:bodyPr/>
          <a:lstStyle/>
          <a:p>
            <a:r>
              <a:rPr lang="en-GB" dirty="0"/>
              <a:t>Solutions – specific to ‘expert search’ role</a:t>
            </a:r>
          </a:p>
        </p:txBody>
      </p:sp>
      <p:sp>
        <p:nvSpPr>
          <p:cNvPr id="4" name="Footer Placeholder 3">
            <a:extLst>
              <a:ext uri="{FF2B5EF4-FFF2-40B4-BE49-F238E27FC236}">
                <a16:creationId xmlns:a16="http://schemas.microsoft.com/office/drawing/2014/main" id="{2576CB44-2FBE-AAB4-125E-0FE6B48ACC0C}"/>
              </a:ext>
            </a:extLst>
          </p:cNvPr>
          <p:cNvSpPr>
            <a:spLocks noGrp="1"/>
          </p:cNvSpPr>
          <p:nvPr>
            <p:ph type="ftr" sz="quarter" idx="10"/>
          </p:nvPr>
        </p:nvSpPr>
        <p:spPr/>
        <p:txBody>
          <a:bodyPr/>
          <a:lstStyle/>
          <a:p>
            <a:endParaRPr lang="en-US" dirty="0"/>
          </a:p>
        </p:txBody>
      </p:sp>
      <p:grpSp>
        <p:nvGrpSpPr>
          <p:cNvPr id="9" name="Group 8">
            <a:extLst>
              <a:ext uri="{FF2B5EF4-FFF2-40B4-BE49-F238E27FC236}">
                <a16:creationId xmlns:a16="http://schemas.microsoft.com/office/drawing/2014/main" id="{B28112B6-5143-FD4B-DAF6-348E7E8A27FC}"/>
              </a:ext>
            </a:extLst>
          </p:cNvPr>
          <p:cNvGrpSpPr/>
          <p:nvPr/>
        </p:nvGrpSpPr>
        <p:grpSpPr>
          <a:xfrm>
            <a:off x="928056" y="2238299"/>
            <a:ext cx="2879883" cy="1165835"/>
            <a:chOff x="885502" y="2816753"/>
            <a:chExt cx="2879883" cy="1165835"/>
          </a:xfrm>
        </p:grpSpPr>
        <p:sp>
          <p:nvSpPr>
            <p:cNvPr id="3" name="Oval 2">
              <a:extLst>
                <a:ext uri="{FF2B5EF4-FFF2-40B4-BE49-F238E27FC236}">
                  <a16:creationId xmlns:a16="http://schemas.microsoft.com/office/drawing/2014/main" id="{71B8157C-BA5D-B619-0AC9-D79C82933610}"/>
                </a:ext>
              </a:extLst>
            </p:cNvPr>
            <p:cNvSpPr/>
            <p:nvPr/>
          </p:nvSpPr>
          <p:spPr>
            <a:xfrm>
              <a:off x="885502" y="2816753"/>
              <a:ext cx="2879883" cy="11658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sp>
          <p:nvSpPr>
            <p:cNvPr id="8" name="TextBox 7">
              <a:extLst>
                <a:ext uri="{FF2B5EF4-FFF2-40B4-BE49-F238E27FC236}">
                  <a16:creationId xmlns:a16="http://schemas.microsoft.com/office/drawing/2014/main" id="{BD5A9301-894E-E2DB-E26E-4A456077C7AD}"/>
                </a:ext>
              </a:extLst>
            </p:cNvPr>
            <p:cNvSpPr txBox="1"/>
            <p:nvPr/>
          </p:nvSpPr>
          <p:spPr>
            <a:xfrm>
              <a:off x="986768" y="2969396"/>
              <a:ext cx="2565424" cy="830997"/>
            </a:xfrm>
            <a:prstGeom prst="rect">
              <a:avLst/>
            </a:prstGeom>
            <a:noFill/>
          </p:spPr>
          <p:txBody>
            <a:bodyPr wrap="square" rtlCol="0">
              <a:spAutoFit/>
            </a:bodyPr>
            <a:lstStyle/>
            <a:p>
              <a:pPr algn="ctr"/>
              <a:r>
                <a:rPr lang="en-GB" sz="2400" spc="-20" dirty="0">
                  <a:solidFill>
                    <a:schemeClr val="bg1"/>
                  </a:solidFill>
                </a:rPr>
                <a:t>Community of Practice</a:t>
              </a:r>
            </a:p>
          </p:txBody>
        </p:sp>
      </p:grpSp>
      <p:grpSp>
        <p:nvGrpSpPr>
          <p:cNvPr id="10" name="Group 9">
            <a:extLst>
              <a:ext uri="{FF2B5EF4-FFF2-40B4-BE49-F238E27FC236}">
                <a16:creationId xmlns:a16="http://schemas.microsoft.com/office/drawing/2014/main" id="{1FCDE6E0-28E7-C374-8200-48C87F775E0E}"/>
              </a:ext>
            </a:extLst>
          </p:cNvPr>
          <p:cNvGrpSpPr/>
          <p:nvPr/>
        </p:nvGrpSpPr>
        <p:grpSpPr>
          <a:xfrm>
            <a:off x="4021132" y="1650918"/>
            <a:ext cx="2879883" cy="1165835"/>
            <a:chOff x="885502" y="2816753"/>
            <a:chExt cx="2879883" cy="1165835"/>
          </a:xfrm>
        </p:grpSpPr>
        <p:sp>
          <p:nvSpPr>
            <p:cNvPr id="11" name="Oval 10">
              <a:extLst>
                <a:ext uri="{FF2B5EF4-FFF2-40B4-BE49-F238E27FC236}">
                  <a16:creationId xmlns:a16="http://schemas.microsoft.com/office/drawing/2014/main" id="{C83EEC3D-1F2C-6A48-7016-CBEE88AF8FC1}"/>
                </a:ext>
              </a:extLst>
            </p:cNvPr>
            <p:cNvSpPr/>
            <p:nvPr/>
          </p:nvSpPr>
          <p:spPr>
            <a:xfrm>
              <a:off x="885502" y="2816753"/>
              <a:ext cx="2879883" cy="11658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sp>
          <p:nvSpPr>
            <p:cNvPr id="12" name="TextBox 11">
              <a:extLst>
                <a:ext uri="{FF2B5EF4-FFF2-40B4-BE49-F238E27FC236}">
                  <a16:creationId xmlns:a16="http://schemas.microsoft.com/office/drawing/2014/main" id="{CEA3F465-1A8C-7B34-F688-B739AE5A7C5A}"/>
                </a:ext>
              </a:extLst>
            </p:cNvPr>
            <p:cNvSpPr txBox="1"/>
            <p:nvPr/>
          </p:nvSpPr>
          <p:spPr>
            <a:xfrm>
              <a:off x="986768" y="2969396"/>
              <a:ext cx="2565424" cy="830997"/>
            </a:xfrm>
            <a:prstGeom prst="rect">
              <a:avLst/>
            </a:prstGeom>
            <a:noFill/>
          </p:spPr>
          <p:txBody>
            <a:bodyPr wrap="square" rtlCol="0">
              <a:spAutoFit/>
            </a:bodyPr>
            <a:lstStyle/>
            <a:p>
              <a:pPr algn="ctr"/>
              <a:r>
                <a:rPr lang="en-GB" sz="2400" spc="-20" dirty="0">
                  <a:solidFill>
                    <a:schemeClr val="bg1"/>
                  </a:solidFill>
                </a:rPr>
                <a:t>Competency framework</a:t>
              </a:r>
            </a:p>
          </p:txBody>
        </p:sp>
      </p:grpSp>
      <p:grpSp>
        <p:nvGrpSpPr>
          <p:cNvPr id="13" name="Group 12">
            <a:extLst>
              <a:ext uri="{FF2B5EF4-FFF2-40B4-BE49-F238E27FC236}">
                <a16:creationId xmlns:a16="http://schemas.microsoft.com/office/drawing/2014/main" id="{3540764D-21C2-E62E-2388-4D51DE0EBE7A}"/>
              </a:ext>
            </a:extLst>
          </p:cNvPr>
          <p:cNvGrpSpPr/>
          <p:nvPr/>
        </p:nvGrpSpPr>
        <p:grpSpPr>
          <a:xfrm>
            <a:off x="7687174" y="2051640"/>
            <a:ext cx="2879883" cy="1165835"/>
            <a:chOff x="885502" y="2816753"/>
            <a:chExt cx="2879883" cy="1165835"/>
          </a:xfrm>
        </p:grpSpPr>
        <p:sp>
          <p:nvSpPr>
            <p:cNvPr id="14" name="Oval 13">
              <a:extLst>
                <a:ext uri="{FF2B5EF4-FFF2-40B4-BE49-F238E27FC236}">
                  <a16:creationId xmlns:a16="http://schemas.microsoft.com/office/drawing/2014/main" id="{76D1C399-F011-6AB0-0044-561ABB918A3B}"/>
                </a:ext>
              </a:extLst>
            </p:cNvPr>
            <p:cNvSpPr/>
            <p:nvPr/>
          </p:nvSpPr>
          <p:spPr>
            <a:xfrm>
              <a:off x="885502" y="2816753"/>
              <a:ext cx="2879883" cy="11658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sp>
          <p:nvSpPr>
            <p:cNvPr id="15" name="TextBox 14">
              <a:extLst>
                <a:ext uri="{FF2B5EF4-FFF2-40B4-BE49-F238E27FC236}">
                  <a16:creationId xmlns:a16="http://schemas.microsoft.com/office/drawing/2014/main" id="{49E29B9F-5360-7DB3-A494-A7CC3A5B47A9}"/>
                </a:ext>
              </a:extLst>
            </p:cNvPr>
            <p:cNvSpPr txBox="1"/>
            <p:nvPr/>
          </p:nvSpPr>
          <p:spPr>
            <a:xfrm>
              <a:off x="986768" y="2969396"/>
              <a:ext cx="2565424" cy="830997"/>
            </a:xfrm>
            <a:prstGeom prst="rect">
              <a:avLst/>
            </a:prstGeom>
            <a:noFill/>
          </p:spPr>
          <p:txBody>
            <a:bodyPr wrap="square" rtlCol="0">
              <a:spAutoFit/>
            </a:bodyPr>
            <a:lstStyle/>
            <a:p>
              <a:pPr algn="ctr"/>
              <a:r>
                <a:rPr lang="en-GB" sz="2400" spc="-20" dirty="0">
                  <a:solidFill>
                    <a:schemeClr val="bg1"/>
                  </a:solidFill>
                </a:rPr>
                <a:t>Methodological research</a:t>
              </a:r>
            </a:p>
          </p:txBody>
        </p:sp>
      </p:grpSp>
      <p:grpSp>
        <p:nvGrpSpPr>
          <p:cNvPr id="16" name="Group 15">
            <a:extLst>
              <a:ext uri="{FF2B5EF4-FFF2-40B4-BE49-F238E27FC236}">
                <a16:creationId xmlns:a16="http://schemas.microsoft.com/office/drawing/2014/main" id="{D3303E2B-2C65-6836-A407-8DE7580A5E61}"/>
              </a:ext>
            </a:extLst>
          </p:cNvPr>
          <p:cNvGrpSpPr/>
          <p:nvPr/>
        </p:nvGrpSpPr>
        <p:grpSpPr>
          <a:xfrm>
            <a:off x="7956206" y="3759543"/>
            <a:ext cx="2879883" cy="1514545"/>
            <a:chOff x="885502" y="2816753"/>
            <a:chExt cx="2879883" cy="1514545"/>
          </a:xfrm>
        </p:grpSpPr>
        <p:sp>
          <p:nvSpPr>
            <p:cNvPr id="17" name="Oval 16">
              <a:extLst>
                <a:ext uri="{FF2B5EF4-FFF2-40B4-BE49-F238E27FC236}">
                  <a16:creationId xmlns:a16="http://schemas.microsoft.com/office/drawing/2014/main" id="{013E62CD-7AAC-36A1-F13F-A9F82C124F10}"/>
                </a:ext>
              </a:extLst>
            </p:cNvPr>
            <p:cNvSpPr/>
            <p:nvPr/>
          </p:nvSpPr>
          <p:spPr>
            <a:xfrm>
              <a:off x="885502" y="2816753"/>
              <a:ext cx="2879883" cy="151454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sp>
          <p:nvSpPr>
            <p:cNvPr id="18" name="TextBox 17">
              <a:extLst>
                <a:ext uri="{FF2B5EF4-FFF2-40B4-BE49-F238E27FC236}">
                  <a16:creationId xmlns:a16="http://schemas.microsoft.com/office/drawing/2014/main" id="{7FE53F16-8C39-8490-6D6F-5095DC4F1720}"/>
                </a:ext>
              </a:extLst>
            </p:cNvPr>
            <p:cNvSpPr txBox="1"/>
            <p:nvPr/>
          </p:nvSpPr>
          <p:spPr>
            <a:xfrm>
              <a:off x="986768" y="2969396"/>
              <a:ext cx="2565424" cy="1200329"/>
            </a:xfrm>
            <a:prstGeom prst="rect">
              <a:avLst/>
            </a:prstGeom>
            <a:noFill/>
          </p:spPr>
          <p:txBody>
            <a:bodyPr wrap="square" rtlCol="0">
              <a:spAutoFit/>
            </a:bodyPr>
            <a:lstStyle/>
            <a:p>
              <a:pPr algn="ctr"/>
              <a:r>
                <a:rPr lang="en-GB" sz="2400" spc="-20" dirty="0">
                  <a:solidFill>
                    <a:schemeClr val="bg1"/>
                  </a:solidFill>
                </a:rPr>
                <a:t>Continuing Professional Development</a:t>
              </a:r>
            </a:p>
          </p:txBody>
        </p:sp>
      </p:grpSp>
      <p:grpSp>
        <p:nvGrpSpPr>
          <p:cNvPr id="22" name="Group 21">
            <a:extLst>
              <a:ext uri="{FF2B5EF4-FFF2-40B4-BE49-F238E27FC236}">
                <a16:creationId xmlns:a16="http://schemas.microsoft.com/office/drawing/2014/main" id="{BA7E8163-FFD5-6E77-7F5A-BB458DD62A95}"/>
              </a:ext>
            </a:extLst>
          </p:cNvPr>
          <p:cNvGrpSpPr/>
          <p:nvPr/>
        </p:nvGrpSpPr>
        <p:grpSpPr>
          <a:xfrm>
            <a:off x="4800216" y="3739303"/>
            <a:ext cx="2565424" cy="815299"/>
            <a:chOff x="986768" y="2816753"/>
            <a:chExt cx="2565424" cy="815299"/>
          </a:xfrm>
        </p:grpSpPr>
        <p:sp>
          <p:nvSpPr>
            <p:cNvPr id="23" name="Oval 22">
              <a:extLst>
                <a:ext uri="{FF2B5EF4-FFF2-40B4-BE49-F238E27FC236}">
                  <a16:creationId xmlns:a16="http://schemas.microsoft.com/office/drawing/2014/main" id="{6E2895DE-3511-A4A0-BFC1-EC118CFEAE80}"/>
                </a:ext>
              </a:extLst>
            </p:cNvPr>
            <p:cNvSpPr/>
            <p:nvPr/>
          </p:nvSpPr>
          <p:spPr>
            <a:xfrm>
              <a:off x="1191731" y="2816753"/>
              <a:ext cx="2160271" cy="81529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sp>
          <p:nvSpPr>
            <p:cNvPr id="24" name="TextBox 23">
              <a:extLst>
                <a:ext uri="{FF2B5EF4-FFF2-40B4-BE49-F238E27FC236}">
                  <a16:creationId xmlns:a16="http://schemas.microsoft.com/office/drawing/2014/main" id="{651FAD1F-665E-F6FB-95E4-E513268FB4AD}"/>
                </a:ext>
              </a:extLst>
            </p:cNvPr>
            <p:cNvSpPr txBox="1"/>
            <p:nvPr/>
          </p:nvSpPr>
          <p:spPr>
            <a:xfrm>
              <a:off x="986768" y="2969396"/>
              <a:ext cx="2565424" cy="461665"/>
            </a:xfrm>
            <a:prstGeom prst="rect">
              <a:avLst/>
            </a:prstGeom>
            <a:noFill/>
          </p:spPr>
          <p:txBody>
            <a:bodyPr wrap="square" rtlCol="0">
              <a:spAutoFit/>
            </a:bodyPr>
            <a:lstStyle/>
            <a:p>
              <a:pPr algn="ctr"/>
              <a:r>
                <a:rPr lang="en-GB" sz="2400" spc="-20" dirty="0">
                  <a:solidFill>
                    <a:schemeClr val="bg1"/>
                  </a:solidFill>
                </a:rPr>
                <a:t>Authorship</a:t>
              </a:r>
            </a:p>
          </p:txBody>
        </p:sp>
      </p:grpSp>
      <p:grpSp>
        <p:nvGrpSpPr>
          <p:cNvPr id="25" name="Group 24">
            <a:extLst>
              <a:ext uri="{FF2B5EF4-FFF2-40B4-BE49-F238E27FC236}">
                <a16:creationId xmlns:a16="http://schemas.microsoft.com/office/drawing/2014/main" id="{868BEF6B-D3F3-EF87-5205-4EF124748F03}"/>
              </a:ext>
            </a:extLst>
          </p:cNvPr>
          <p:cNvGrpSpPr/>
          <p:nvPr/>
        </p:nvGrpSpPr>
        <p:grpSpPr>
          <a:xfrm>
            <a:off x="1223010" y="3797330"/>
            <a:ext cx="3012785" cy="1514545"/>
            <a:chOff x="861469" y="2769830"/>
            <a:chExt cx="3012785" cy="1514545"/>
          </a:xfrm>
        </p:grpSpPr>
        <p:sp>
          <p:nvSpPr>
            <p:cNvPr id="26" name="Oval 25">
              <a:extLst>
                <a:ext uri="{FF2B5EF4-FFF2-40B4-BE49-F238E27FC236}">
                  <a16:creationId xmlns:a16="http://schemas.microsoft.com/office/drawing/2014/main" id="{2B229DFD-ABAF-C2D4-A4A0-4216BEF9BC32}"/>
                </a:ext>
              </a:extLst>
            </p:cNvPr>
            <p:cNvSpPr/>
            <p:nvPr/>
          </p:nvSpPr>
          <p:spPr>
            <a:xfrm>
              <a:off x="861469" y="2769830"/>
              <a:ext cx="3012785" cy="151454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sp>
          <p:nvSpPr>
            <p:cNvPr id="27" name="TextBox 26">
              <a:extLst>
                <a:ext uri="{FF2B5EF4-FFF2-40B4-BE49-F238E27FC236}">
                  <a16:creationId xmlns:a16="http://schemas.microsoft.com/office/drawing/2014/main" id="{13ED0DFB-CF0B-B3CD-D827-A0F327353DE4}"/>
                </a:ext>
              </a:extLst>
            </p:cNvPr>
            <p:cNvSpPr txBox="1"/>
            <p:nvPr/>
          </p:nvSpPr>
          <p:spPr>
            <a:xfrm>
              <a:off x="986767" y="2969396"/>
              <a:ext cx="2774089" cy="1200329"/>
            </a:xfrm>
            <a:prstGeom prst="rect">
              <a:avLst/>
            </a:prstGeom>
            <a:noFill/>
          </p:spPr>
          <p:txBody>
            <a:bodyPr wrap="square" rtlCol="0">
              <a:spAutoFit/>
            </a:bodyPr>
            <a:lstStyle/>
            <a:p>
              <a:pPr algn="ctr"/>
              <a:r>
                <a:rPr lang="en-GB" sz="2400" spc="-20" dirty="0">
                  <a:solidFill>
                    <a:schemeClr val="bg1"/>
                  </a:solidFill>
                </a:rPr>
                <a:t>Advocacy at a local, organisational and national level</a:t>
              </a:r>
            </a:p>
          </p:txBody>
        </p:sp>
      </p:grpSp>
      <p:pic>
        <p:nvPicPr>
          <p:cNvPr id="6" name="Picture 5" descr="A close-up of a black background&#10;&#10;Description automatically generated">
            <a:extLst>
              <a:ext uri="{FF2B5EF4-FFF2-40B4-BE49-F238E27FC236}">
                <a16:creationId xmlns:a16="http://schemas.microsoft.com/office/drawing/2014/main" id="{748075EF-52A5-D015-4211-676210B38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613543"/>
            <a:ext cx="3657600" cy="64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36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9" presetClass="emph" presetSubtype="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9" presetClass="emph" presetSubtype="0" nodeType="withEffect">
                                  <p:stCondLst>
                                    <p:cond delay="0"/>
                                  </p:stCondLst>
                                  <p:childTnLst>
                                    <p:set>
                                      <p:cBhvr>
                                        <p:cTn id="17" dur="indefinite"/>
                                        <p:tgtEl>
                                          <p:spTgt spid="10"/>
                                        </p:tgtEl>
                                        <p:attrNameLst>
                                          <p:attrName>style.opacity</p:attrName>
                                        </p:attrNameLst>
                                      </p:cBhvr>
                                      <p:to>
                                        <p:strVal val="0.5"/>
                                      </p:to>
                                    </p:set>
                                    <p:animEffect filter="image" prLst="opacity: 0.5">
                                      <p:cBhvr rctx="IE">
                                        <p:cTn id="18" dur="indefinite"/>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9" presetClass="emph" presetSubtype="0" nodeType="withEffect">
                                  <p:stCondLst>
                                    <p:cond delay="0"/>
                                  </p:stCondLst>
                                  <p:childTnLst>
                                    <p:set>
                                      <p:cBhvr>
                                        <p:cTn id="25" dur="indefinite"/>
                                        <p:tgtEl>
                                          <p:spTgt spid="13"/>
                                        </p:tgtEl>
                                        <p:attrNameLst>
                                          <p:attrName>style.opacity</p:attrName>
                                        </p:attrNameLst>
                                      </p:cBhvr>
                                      <p:to>
                                        <p:strVal val="0.5"/>
                                      </p:to>
                                    </p:set>
                                    <p:animEffect filter="image" prLst="opacity: 0.5">
                                      <p:cBhvr rctx="IE">
                                        <p:cTn id="26" dur="indefinite"/>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9" presetClass="emph" presetSubtype="0" nodeType="withEffect">
                                  <p:stCondLst>
                                    <p:cond delay="0"/>
                                  </p:stCondLst>
                                  <p:childTnLst>
                                    <p:set>
                                      <p:cBhvr>
                                        <p:cTn id="33" dur="indefinite"/>
                                        <p:tgtEl>
                                          <p:spTgt spid="25"/>
                                        </p:tgtEl>
                                        <p:attrNameLst>
                                          <p:attrName>style.opacity</p:attrName>
                                        </p:attrNameLst>
                                      </p:cBhvr>
                                      <p:to>
                                        <p:strVal val="0.5"/>
                                      </p:to>
                                    </p:set>
                                    <p:animEffect filter="image" prLst="opacity: 0.5">
                                      <p:cBhvr rctx="IE">
                                        <p:cTn id="34" dur="indefinite"/>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9" presetClass="emph" presetSubtype="0" nodeType="withEffect">
                                  <p:stCondLst>
                                    <p:cond delay="0"/>
                                  </p:stCondLst>
                                  <p:childTnLst>
                                    <p:set>
                                      <p:cBhvr>
                                        <p:cTn id="41" dur="indefinite"/>
                                        <p:tgtEl>
                                          <p:spTgt spid="22"/>
                                        </p:tgtEl>
                                        <p:attrNameLst>
                                          <p:attrName>style.opacity</p:attrName>
                                        </p:attrNameLst>
                                      </p:cBhvr>
                                      <p:to>
                                        <p:strVal val="0.5"/>
                                      </p:to>
                                    </p:set>
                                    <p:animEffect filter="image" prLst="opacity: 0.5">
                                      <p:cBhvr rctx="IE">
                                        <p:cTn id="42"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A09F6-1EF7-5357-9F5E-25B1EBE5DC68}"/>
              </a:ext>
            </a:extLst>
          </p:cNvPr>
          <p:cNvSpPr txBox="1"/>
          <p:nvPr/>
        </p:nvSpPr>
        <p:spPr>
          <a:xfrm>
            <a:off x="537363" y="1116884"/>
            <a:ext cx="803709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ea typeface="+mn-lt"/>
                <a:cs typeface="+mn-lt"/>
              </a:rPr>
              <a:t>Methodology Incubator Information Retrieval Specialist Workstream</a:t>
            </a:r>
          </a:p>
          <a:p>
            <a:endParaRPr lang="en-GB" sz="4400" dirty="0">
              <a:ea typeface="Source Sans Pro"/>
            </a:endParaRPr>
          </a:p>
          <a:p>
            <a:r>
              <a:rPr lang="en-GB" sz="4400" dirty="0">
                <a:ea typeface="+mn-lt"/>
                <a:cs typeface="+mn-lt"/>
              </a:rPr>
              <a:t>Thank you</a:t>
            </a:r>
          </a:p>
        </p:txBody>
      </p:sp>
      <p:sp>
        <p:nvSpPr>
          <p:cNvPr id="3" name="TextBox 2">
            <a:extLst>
              <a:ext uri="{FF2B5EF4-FFF2-40B4-BE49-F238E27FC236}">
                <a16:creationId xmlns:a16="http://schemas.microsoft.com/office/drawing/2014/main" id="{90128279-24AF-B6EB-322A-E0B5C2BA1EC1}"/>
              </a:ext>
            </a:extLst>
          </p:cNvPr>
          <p:cNvSpPr txBox="1"/>
          <p:nvPr/>
        </p:nvSpPr>
        <p:spPr>
          <a:xfrm>
            <a:off x="537363" y="4701085"/>
            <a:ext cx="6934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Source Sans Pro"/>
              </a:rPr>
              <a:t>Contact: </a:t>
            </a:r>
            <a:r>
              <a:rPr lang="en-GB" sz="2400" dirty="0">
                <a:ea typeface="Source Sans Pro"/>
                <a:hlinkClick r:id="rId3"/>
              </a:rPr>
              <a:t>fiona.beyer@newcastle.ac.uk</a:t>
            </a:r>
            <a:r>
              <a:rPr lang="en-GB" sz="2400" dirty="0">
                <a:ea typeface="Source Sans Pro"/>
              </a:rPr>
              <a:t> or </a:t>
            </a:r>
            <a:r>
              <a:rPr lang="en-GB" sz="2400" dirty="0">
                <a:ea typeface="Source Sans Pro"/>
                <a:hlinkClick r:id="rId4"/>
              </a:rPr>
              <a:t>sheila.wallace@newcastle.ac.uk</a:t>
            </a:r>
            <a:endParaRPr lang="en-GB" dirty="0">
              <a:ea typeface="Source Sans Pro"/>
            </a:endParaRPr>
          </a:p>
          <a:p>
            <a:endParaRPr lang="en-GB" sz="2400" dirty="0">
              <a:ea typeface="Source Sans Pro"/>
            </a:endParaRPr>
          </a:p>
        </p:txBody>
      </p:sp>
    </p:spTree>
    <p:extLst>
      <p:ext uri="{BB962C8B-B14F-4D97-AF65-F5344CB8AC3E}">
        <p14:creationId xmlns:p14="http://schemas.microsoft.com/office/powerpoint/2010/main" val="714541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43AB2F-4A1A-36C0-2515-F222358AEE20}"/>
              </a:ext>
            </a:extLst>
          </p:cNvPr>
          <p:cNvSpPr>
            <a:spLocks noGrp="1"/>
          </p:cNvSpPr>
          <p:nvPr>
            <p:ph type="title"/>
          </p:nvPr>
        </p:nvSpPr>
        <p:spPr/>
        <p:txBody>
          <a:bodyPr/>
          <a:lstStyle/>
          <a:p>
            <a:r>
              <a:rPr lang="en-GB" dirty="0"/>
              <a:t>Conflict of interest</a:t>
            </a:r>
            <a:endParaRPr lang="en-US" dirty="0"/>
          </a:p>
        </p:txBody>
      </p:sp>
      <p:sp>
        <p:nvSpPr>
          <p:cNvPr id="6" name="Text Placeholder 5">
            <a:extLst>
              <a:ext uri="{FF2B5EF4-FFF2-40B4-BE49-F238E27FC236}">
                <a16:creationId xmlns:a16="http://schemas.microsoft.com/office/drawing/2014/main" id="{7A96BF64-DAB8-FE85-E4BF-C645F47549EE}"/>
              </a:ext>
            </a:extLst>
          </p:cNvPr>
          <p:cNvSpPr>
            <a:spLocks noGrp="1"/>
          </p:cNvSpPr>
          <p:nvPr>
            <p:ph type="body" sz="quarter" idx="11"/>
          </p:nvPr>
        </p:nvSpPr>
        <p:spPr/>
        <p:txBody>
          <a:bodyPr vert="horz" lIns="0" tIns="0" rIns="0" bIns="0" rtlCol="0" anchor="t">
            <a:normAutofit/>
          </a:bodyPr>
          <a:lstStyle/>
          <a:p>
            <a:pPr marL="0" indent="0">
              <a:buNone/>
            </a:pPr>
            <a:r>
              <a:rPr lang="en-GB" dirty="0"/>
              <a:t>We have no actual or potential conflict of interest in relation to this presentation</a:t>
            </a:r>
          </a:p>
          <a:p>
            <a:pPr marL="0" indent="0">
              <a:buNone/>
            </a:pPr>
            <a:r>
              <a:rPr lang="en-GB" dirty="0"/>
              <a:t>This project was seed corn funded by the National Institute for Health and Care Research (NIHR) via the Methodology Incubator Information Retrieval Specialist Workstream (ISF/01/2022/16)</a:t>
            </a:r>
            <a:endParaRPr lang="en-GB" dirty="0">
              <a:ea typeface="Source Sans Pro"/>
            </a:endParaRPr>
          </a:p>
          <a:p>
            <a:pPr marL="0" indent="0">
              <a:buNone/>
            </a:pPr>
            <a:r>
              <a:rPr lang="en-GB" dirty="0"/>
              <a:t>The Methodology Incubator and project are funded by the NIHR. The views expressed are those of the authors and not necessarily those of the NIHR or the UK Department of Health and Social Care</a:t>
            </a:r>
          </a:p>
          <a:p>
            <a:pPr marL="0" indent="0">
              <a:buNone/>
            </a:pPr>
            <a:endParaRPr lang="en-US" dirty="0"/>
          </a:p>
        </p:txBody>
      </p:sp>
      <p:pic>
        <p:nvPicPr>
          <p:cNvPr id="3" name="Picture 2">
            <a:extLst>
              <a:ext uri="{FF2B5EF4-FFF2-40B4-BE49-F238E27FC236}">
                <a16:creationId xmlns:a16="http://schemas.microsoft.com/office/drawing/2014/main" id="{779F2517-7618-3BA9-F499-728E73B0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613543"/>
            <a:ext cx="3657600" cy="64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60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43AB2F-4A1A-36C0-2515-F222358AEE20}"/>
              </a:ext>
            </a:extLst>
          </p:cNvPr>
          <p:cNvSpPr>
            <a:spLocks noGrp="1"/>
          </p:cNvSpPr>
          <p:nvPr>
            <p:ph type="title"/>
          </p:nvPr>
        </p:nvSpPr>
        <p:spPr/>
        <p:txBody>
          <a:bodyPr/>
          <a:lstStyle/>
          <a:p>
            <a:r>
              <a:rPr lang="en-GB" dirty="0"/>
              <a:t>Contents</a:t>
            </a:r>
            <a:endParaRPr lang="en-US" dirty="0"/>
          </a:p>
        </p:txBody>
      </p:sp>
      <p:sp>
        <p:nvSpPr>
          <p:cNvPr id="6" name="Text Placeholder 5">
            <a:extLst>
              <a:ext uri="{FF2B5EF4-FFF2-40B4-BE49-F238E27FC236}">
                <a16:creationId xmlns:a16="http://schemas.microsoft.com/office/drawing/2014/main" id="{7A96BF64-DAB8-FE85-E4BF-C645F47549EE}"/>
              </a:ext>
            </a:extLst>
          </p:cNvPr>
          <p:cNvSpPr>
            <a:spLocks noGrp="1"/>
          </p:cNvSpPr>
          <p:nvPr>
            <p:ph type="body" sz="quarter" idx="11"/>
          </p:nvPr>
        </p:nvSpPr>
        <p:spPr/>
        <p:txBody>
          <a:bodyPr/>
          <a:lstStyle/>
          <a:p>
            <a:r>
              <a:rPr lang="en-US" dirty="0"/>
              <a:t>Background and aims of the project</a:t>
            </a:r>
          </a:p>
          <a:p>
            <a:r>
              <a:rPr lang="en-US" dirty="0"/>
              <a:t>Methods – survey and workshop</a:t>
            </a:r>
          </a:p>
          <a:p>
            <a:r>
              <a:rPr lang="en-US" dirty="0"/>
              <a:t>Main results</a:t>
            </a:r>
          </a:p>
          <a:p>
            <a:r>
              <a:rPr lang="en-US" dirty="0"/>
              <a:t>Recommendations</a:t>
            </a:r>
          </a:p>
        </p:txBody>
      </p:sp>
      <p:pic>
        <p:nvPicPr>
          <p:cNvPr id="3" name="Picture 2">
            <a:extLst>
              <a:ext uri="{FF2B5EF4-FFF2-40B4-BE49-F238E27FC236}">
                <a16:creationId xmlns:a16="http://schemas.microsoft.com/office/drawing/2014/main" id="{17C40281-5CD8-A661-9656-062593AEA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31351"/>
            <a:ext cx="3657600" cy="64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74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A670-2C0B-6459-613C-A013C75ACB64}"/>
              </a:ext>
            </a:extLst>
          </p:cNvPr>
          <p:cNvSpPr>
            <a:spLocks noGrp="1"/>
          </p:cNvSpPr>
          <p:nvPr>
            <p:ph type="title"/>
          </p:nvPr>
        </p:nvSpPr>
        <p:spPr/>
        <p:txBody>
          <a:bodyPr/>
          <a:lstStyle/>
          <a:p>
            <a:r>
              <a:rPr lang="en-GB" dirty="0"/>
              <a:t>Background</a:t>
            </a:r>
          </a:p>
        </p:txBody>
      </p:sp>
      <p:sp>
        <p:nvSpPr>
          <p:cNvPr id="4" name="Footer Placeholder 3">
            <a:extLst>
              <a:ext uri="{FF2B5EF4-FFF2-40B4-BE49-F238E27FC236}">
                <a16:creationId xmlns:a16="http://schemas.microsoft.com/office/drawing/2014/main" id="{2576CB44-2FBE-AAB4-125E-0FE6B48ACC0C}"/>
              </a:ext>
            </a:extLst>
          </p:cNvPr>
          <p:cNvSpPr>
            <a:spLocks noGrp="1"/>
          </p:cNvSpPr>
          <p:nvPr>
            <p:ph type="ftr" sz="quarter" idx="10"/>
          </p:nvPr>
        </p:nvSpPr>
        <p:spPr/>
        <p:txBody>
          <a:bodyPr/>
          <a:lstStyle/>
          <a:p>
            <a:endParaRPr lang="en-US" dirty="0"/>
          </a:p>
        </p:txBody>
      </p:sp>
      <p:sp>
        <p:nvSpPr>
          <p:cNvPr id="6" name="Text Placeholder 5">
            <a:extLst>
              <a:ext uri="{FF2B5EF4-FFF2-40B4-BE49-F238E27FC236}">
                <a16:creationId xmlns:a16="http://schemas.microsoft.com/office/drawing/2014/main" id="{35CCFAAA-061C-2C0D-B971-02C72A1CC1C0}"/>
              </a:ext>
            </a:extLst>
          </p:cNvPr>
          <p:cNvSpPr>
            <a:spLocks noGrp="1"/>
          </p:cNvSpPr>
          <p:nvPr>
            <p:ph type="body" sz="quarter" idx="11"/>
          </p:nvPr>
        </p:nvSpPr>
        <p:spPr>
          <a:xfrm>
            <a:off x="609600" y="1384300"/>
            <a:ext cx="10972800" cy="1165835"/>
          </a:xfrm>
        </p:spPr>
        <p:txBody>
          <a:bodyPr/>
          <a:lstStyle/>
          <a:p>
            <a:pPr marL="0" indent="0">
              <a:buNone/>
            </a:pPr>
            <a:r>
              <a:rPr lang="en-GB" dirty="0"/>
              <a:t>NIHR Methodology Incubator aims to </a:t>
            </a:r>
            <a:r>
              <a:rPr lang="en-GB" b="1" dirty="0"/>
              <a:t>increase research capacity in methodology applied to health and care research</a:t>
            </a:r>
          </a:p>
          <a:p>
            <a:pPr marL="0" indent="0">
              <a:buNone/>
            </a:pPr>
            <a:endParaRPr lang="en-GB" i="1" dirty="0"/>
          </a:p>
        </p:txBody>
      </p:sp>
      <p:pic>
        <p:nvPicPr>
          <p:cNvPr id="7" name="Picture 6">
            <a:extLst>
              <a:ext uri="{FF2B5EF4-FFF2-40B4-BE49-F238E27FC236}">
                <a16:creationId xmlns:a16="http://schemas.microsoft.com/office/drawing/2014/main" id="{3A0F2727-D357-96A3-FE7C-47800737D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731351"/>
            <a:ext cx="3657600" cy="64722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B78F2075-DB87-6011-167E-4BED94D8EEF8}"/>
              </a:ext>
            </a:extLst>
          </p:cNvPr>
          <p:cNvGrpSpPr/>
          <p:nvPr/>
        </p:nvGrpSpPr>
        <p:grpSpPr>
          <a:xfrm>
            <a:off x="885502" y="2816753"/>
            <a:ext cx="10198891" cy="2979570"/>
            <a:chOff x="885502" y="2816753"/>
            <a:chExt cx="10198891" cy="2979570"/>
          </a:xfrm>
        </p:grpSpPr>
        <p:sp>
          <p:nvSpPr>
            <p:cNvPr id="8" name="TextBox 7">
              <a:extLst>
                <a:ext uri="{FF2B5EF4-FFF2-40B4-BE49-F238E27FC236}">
                  <a16:creationId xmlns:a16="http://schemas.microsoft.com/office/drawing/2014/main" id="{97B3C89F-41AD-9BF0-1A6B-75DAD8DD85E5}"/>
                </a:ext>
              </a:extLst>
            </p:cNvPr>
            <p:cNvSpPr txBox="1"/>
            <p:nvPr/>
          </p:nvSpPr>
          <p:spPr>
            <a:xfrm>
              <a:off x="4070638" y="3340692"/>
              <a:ext cx="4086226" cy="1015663"/>
            </a:xfrm>
            <a:prstGeom prst="rect">
              <a:avLst/>
            </a:prstGeom>
            <a:noFill/>
          </p:spPr>
          <p:txBody>
            <a:bodyPr wrap="square" rtlCol="0">
              <a:spAutoFit/>
            </a:bodyPr>
            <a:lstStyle/>
            <a:p>
              <a:pPr algn="ctr"/>
              <a:r>
                <a:rPr lang="en-GB" sz="3000" spc="-20" dirty="0">
                  <a:solidFill>
                    <a:schemeClr val="bg1"/>
                  </a:solidFill>
                </a:rPr>
                <a:t>“Information Retrieval Specialists”</a:t>
              </a:r>
            </a:p>
          </p:txBody>
        </p:sp>
        <p:grpSp>
          <p:nvGrpSpPr>
            <p:cNvPr id="18" name="Group 17">
              <a:extLst>
                <a:ext uri="{FF2B5EF4-FFF2-40B4-BE49-F238E27FC236}">
                  <a16:creationId xmlns:a16="http://schemas.microsoft.com/office/drawing/2014/main" id="{201ABCFB-F738-FF37-DB88-53BE99F357CE}"/>
                </a:ext>
              </a:extLst>
            </p:cNvPr>
            <p:cNvGrpSpPr/>
            <p:nvPr/>
          </p:nvGrpSpPr>
          <p:grpSpPr>
            <a:xfrm>
              <a:off x="885502" y="2816753"/>
              <a:ext cx="2879883" cy="1165835"/>
              <a:chOff x="4206717" y="2331013"/>
              <a:chExt cx="3088004" cy="1202806"/>
            </a:xfrm>
          </p:grpSpPr>
          <p:sp>
            <p:nvSpPr>
              <p:cNvPr id="10" name="TextBox 9">
                <a:extLst>
                  <a:ext uri="{FF2B5EF4-FFF2-40B4-BE49-F238E27FC236}">
                    <a16:creationId xmlns:a16="http://schemas.microsoft.com/office/drawing/2014/main" id="{1AD5CAC8-072C-E9D8-A898-E437E1FF6AE4}"/>
                  </a:ext>
                </a:extLst>
              </p:cNvPr>
              <p:cNvSpPr txBox="1"/>
              <p:nvPr/>
            </p:nvSpPr>
            <p:spPr>
              <a:xfrm>
                <a:off x="4315301" y="2488497"/>
                <a:ext cx="2750820" cy="830997"/>
              </a:xfrm>
              <a:prstGeom prst="rect">
                <a:avLst/>
              </a:prstGeom>
              <a:noFill/>
            </p:spPr>
            <p:txBody>
              <a:bodyPr wrap="square" rtlCol="0">
                <a:spAutoFit/>
              </a:bodyPr>
              <a:lstStyle/>
              <a:p>
                <a:pPr algn="ctr"/>
                <a:r>
                  <a:rPr lang="en-GB" sz="2400" spc="-20" dirty="0">
                    <a:solidFill>
                      <a:schemeClr val="bg1"/>
                    </a:solidFill>
                  </a:rPr>
                  <a:t>Identification of data sources</a:t>
                </a:r>
              </a:p>
            </p:txBody>
          </p:sp>
          <p:sp>
            <p:nvSpPr>
              <p:cNvPr id="14" name="Oval 13">
                <a:extLst>
                  <a:ext uri="{FF2B5EF4-FFF2-40B4-BE49-F238E27FC236}">
                    <a16:creationId xmlns:a16="http://schemas.microsoft.com/office/drawing/2014/main" id="{91B2CED9-4564-148E-1863-DC4E560FE721}"/>
                  </a:ext>
                </a:extLst>
              </p:cNvPr>
              <p:cNvSpPr/>
              <p:nvPr/>
            </p:nvSpPr>
            <p:spPr>
              <a:xfrm>
                <a:off x="4206717" y="2331013"/>
                <a:ext cx="3088004" cy="120280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grpSp>
        <p:grpSp>
          <p:nvGrpSpPr>
            <p:cNvPr id="19" name="Group 18">
              <a:extLst>
                <a:ext uri="{FF2B5EF4-FFF2-40B4-BE49-F238E27FC236}">
                  <a16:creationId xmlns:a16="http://schemas.microsoft.com/office/drawing/2014/main" id="{A8AD26D8-0F42-DBDB-39A5-D9D406CE0F29}"/>
                </a:ext>
              </a:extLst>
            </p:cNvPr>
            <p:cNvGrpSpPr/>
            <p:nvPr/>
          </p:nvGrpSpPr>
          <p:grpSpPr>
            <a:xfrm>
              <a:off x="2766538" y="4570615"/>
              <a:ext cx="2352674" cy="1015663"/>
              <a:chOff x="4238626" y="3955306"/>
              <a:chExt cx="2352674" cy="1015663"/>
            </a:xfrm>
          </p:grpSpPr>
          <p:sp>
            <p:nvSpPr>
              <p:cNvPr id="11" name="TextBox 10">
                <a:extLst>
                  <a:ext uri="{FF2B5EF4-FFF2-40B4-BE49-F238E27FC236}">
                    <a16:creationId xmlns:a16="http://schemas.microsoft.com/office/drawing/2014/main" id="{D02CF902-6C7D-D076-F742-BDF5EDC378B1}"/>
                  </a:ext>
                </a:extLst>
              </p:cNvPr>
              <p:cNvSpPr txBox="1"/>
              <p:nvPr/>
            </p:nvSpPr>
            <p:spPr>
              <a:xfrm>
                <a:off x="4238626" y="3994899"/>
                <a:ext cx="2352674" cy="830997"/>
              </a:xfrm>
              <a:prstGeom prst="rect">
                <a:avLst/>
              </a:prstGeom>
              <a:noFill/>
            </p:spPr>
            <p:txBody>
              <a:bodyPr wrap="square" rtlCol="0">
                <a:spAutoFit/>
              </a:bodyPr>
              <a:lstStyle/>
              <a:p>
                <a:pPr algn="ctr"/>
                <a:r>
                  <a:rPr lang="en-GB" sz="2400" spc="-20" dirty="0">
                    <a:solidFill>
                      <a:schemeClr val="bg1"/>
                    </a:solidFill>
                  </a:rPr>
                  <a:t>Complex searching</a:t>
                </a:r>
              </a:p>
            </p:txBody>
          </p:sp>
          <p:sp>
            <p:nvSpPr>
              <p:cNvPr id="15" name="Oval 14">
                <a:extLst>
                  <a:ext uri="{FF2B5EF4-FFF2-40B4-BE49-F238E27FC236}">
                    <a16:creationId xmlns:a16="http://schemas.microsoft.com/office/drawing/2014/main" id="{FFAEB66D-A7BD-20E8-70F6-92B7C3893FFD}"/>
                  </a:ext>
                </a:extLst>
              </p:cNvPr>
              <p:cNvSpPr/>
              <p:nvPr/>
            </p:nvSpPr>
            <p:spPr>
              <a:xfrm>
                <a:off x="4443414" y="3955306"/>
                <a:ext cx="1945956" cy="10156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grpSp>
        <p:grpSp>
          <p:nvGrpSpPr>
            <p:cNvPr id="20" name="Group 19">
              <a:extLst>
                <a:ext uri="{FF2B5EF4-FFF2-40B4-BE49-F238E27FC236}">
                  <a16:creationId xmlns:a16="http://schemas.microsoft.com/office/drawing/2014/main" id="{CD1FD10A-354F-2B02-221F-5D3061D50C13}"/>
                </a:ext>
              </a:extLst>
            </p:cNvPr>
            <p:cNvGrpSpPr/>
            <p:nvPr/>
          </p:nvGrpSpPr>
          <p:grpSpPr>
            <a:xfrm>
              <a:off x="8643136" y="2829095"/>
              <a:ext cx="2441257" cy="1023233"/>
              <a:chOff x="5845493" y="4715688"/>
              <a:chExt cx="2441257" cy="1023233"/>
            </a:xfrm>
          </p:grpSpPr>
          <p:sp>
            <p:nvSpPr>
              <p:cNvPr id="12" name="TextBox 11">
                <a:extLst>
                  <a:ext uri="{FF2B5EF4-FFF2-40B4-BE49-F238E27FC236}">
                    <a16:creationId xmlns:a16="http://schemas.microsoft.com/office/drawing/2014/main" id="{1746B2C2-7C48-30B8-F443-2C06B1A4161C}"/>
                  </a:ext>
                </a:extLst>
              </p:cNvPr>
              <p:cNvSpPr txBox="1"/>
              <p:nvPr/>
            </p:nvSpPr>
            <p:spPr>
              <a:xfrm>
                <a:off x="5845493" y="4715688"/>
                <a:ext cx="2441257" cy="830997"/>
              </a:xfrm>
              <a:prstGeom prst="rect">
                <a:avLst/>
              </a:prstGeom>
              <a:noFill/>
            </p:spPr>
            <p:txBody>
              <a:bodyPr wrap="square" rtlCol="0">
                <a:spAutoFit/>
              </a:bodyPr>
              <a:lstStyle/>
              <a:p>
                <a:pPr algn="ctr"/>
                <a:r>
                  <a:rPr lang="en-GB" sz="2400" spc="-20" dirty="0">
                    <a:solidFill>
                      <a:schemeClr val="bg1"/>
                    </a:solidFill>
                  </a:rPr>
                  <a:t>Data management</a:t>
                </a:r>
              </a:p>
            </p:txBody>
          </p:sp>
          <p:sp>
            <p:nvSpPr>
              <p:cNvPr id="16" name="Oval 15">
                <a:extLst>
                  <a:ext uri="{FF2B5EF4-FFF2-40B4-BE49-F238E27FC236}">
                    <a16:creationId xmlns:a16="http://schemas.microsoft.com/office/drawing/2014/main" id="{4FBADF78-8199-BAD6-1F16-A4856DBFAA6B}"/>
                  </a:ext>
                </a:extLst>
              </p:cNvPr>
              <p:cNvSpPr/>
              <p:nvPr/>
            </p:nvSpPr>
            <p:spPr>
              <a:xfrm>
                <a:off x="6032183" y="4715688"/>
                <a:ext cx="2174557" cy="10232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grpSp>
        <p:grpSp>
          <p:nvGrpSpPr>
            <p:cNvPr id="21" name="Group 20">
              <a:extLst>
                <a:ext uri="{FF2B5EF4-FFF2-40B4-BE49-F238E27FC236}">
                  <a16:creationId xmlns:a16="http://schemas.microsoft.com/office/drawing/2014/main" id="{56ED3916-B7CE-F3D5-D54B-0723442E2084}"/>
                </a:ext>
              </a:extLst>
            </p:cNvPr>
            <p:cNvGrpSpPr/>
            <p:nvPr/>
          </p:nvGrpSpPr>
          <p:grpSpPr>
            <a:xfrm>
              <a:off x="7555858" y="4471707"/>
              <a:ext cx="2239327" cy="1324616"/>
              <a:chOff x="7072313" y="5393029"/>
              <a:chExt cx="2239327" cy="1324616"/>
            </a:xfrm>
          </p:grpSpPr>
          <p:sp>
            <p:nvSpPr>
              <p:cNvPr id="13" name="TextBox 12">
                <a:extLst>
                  <a:ext uri="{FF2B5EF4-FFF2-40B4-BE49-F238E27FC236}">
                    <a16:creationId xmlns:a16="http://schemas.microsoft.com/office/drawing/2014/main" id="{5FC7C552-8C13-B752-CDD8-B5A5C51C44C7}"/>
                  </a:ext>
                </a:extLst>
              </p:cNvPr>
              <p:cNvSpPr txBox="1"/>
              <p:nvPr/>
            </p:nvSpPr>
            <p:spPr>
              <a:xfrm>
                <a:off x="7072313" y="5517316"/>
                <a:ext cx="2174557" cy="1200329"/>
              </a:xfrm>
              <a:prstGeom prst="rect">
                <a:avLst/>
              </a:prstGeom>
              <a:noFill/>
            </p:spPr>
            <p:txBody>
              <a:bodyPr wrap="square" rtlCol="0">
                <a:spAutoFit/>
              </a:bodyPr>
              <a:lstStyle/>
              <a:p>
                <a:pPr algn="ctr"/>
                <a:r>
                  <a:rPr lang="en-GB" sz="2400" spc="-20" dirty="0">
                    <a:solidFill>
                      <a:schemeClr val="bg1"/>
                    </a:solidFill>
                  </a:rPr>
                  <a:t>Academic writing or other outputs</a:t>
                </a:r>
              </a:p>
            </p:txBody>
          </p:sp>
          <p:sp>
            <p:nvSpPr>
              <p:cNvPr id="17" name="Oval 16">
                <a:extLst>
                  <a:ext uri="{FF2B5EF4-FFF2-40B4-BE49-F238E27FC236}">
                    <a16:creationId xmlns:a16="http://schemas.microsoft.com/office/drawing/2014/main" id="{088998C7-FDA4-7832-B6C9-76E921985E42}"/>
                  </a:ext>
                </a:extLst>
              </p:cNvPr>
              <p:cNvSpPr/>
              <p:nvPr/>
            </p:nvSpPr>
            <p:spPr>
              <a:xfrm>
                <a:off x="7072314" y="5393029"/>
                <a:ext cx="2239326" cy="132461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n>
                    <a:solidFill>
                      <a:schemeClr val="bg1"/>
                    </a:solidFill>
                  </a:ln>
                  <a:solidFill>
                    <a:schemeClr val="bg1"/>
                  </a:solidFill>
                </a:endParaRPr>
              </a:p>
            </p:txBody>
          </p:sp>
        </p:grpSp>
      </p:grpSp>
    </p:spTree>
    <p:extLst>
      <p:ext uri="{BB962C8B-B14F-4D97-AF65-F5344CB8AC3E}">
        <p14:creationId xmlns:p14="http://schemas.microsoft.com/office/powerpoint/2010/main" val="56052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A670-2C0B-6459-613C-A013C75ACB64}"/>
              </a:ext>
            </a:extLst>
          </p:cNvPr>
          <p:cNvSpPr>
            <a:spLocks noGrp="1"/>
          </p:cNvSpPr>
          <p:nvPr>
            <p:ph type="title"/>
          </p:nvPr>
        </p:nvSpPr>
        <p:spPr/>
        <p:txBody>
          <a:bodyPr/>
          <a:lstStyle/>
          <a:p>
            <a:r>
              <a:rPr lang="en-GB" dirty="0">
                <a:ea typeface="Source Sans Pro Black"/>
              </a:rPr>
              <a:t>Background</a:t>
            </a:r>
          </a:p>
        </p:txBody>
      </p:sp>
      <p:sp>
        <p:nvSpPr>
          <p:cNvPr id="4" name="Footer Placeholder 3">
            <a:extLst>
              <a:ext uri="{FF2B5EF4-FFF2-40B4-BE49-F238E27FC236}">
                <a16:creationId xmlns:a16="http://schemas.microsoft.com/office/drawing/2014/main" id="{2576CB44-2FBE-AAB4-125E-0FE6B48ACC0C}"/>
              </a:ext>
            </a:extLst>
          </p:cNvPr>
          <p:cNvSpPr>
            <a:spLocks noGrp="1"/>
          </p:cNvSpPr>
          <p:nvPr>
            <p:ph type="ftr" sz="quarter" idx="10"/>
          </p:nvPr>
        </p:nvSpPr>
        <p:spPr/>
        <p:txBody>
          <a:bodyPr/>
          <a:lstStyle/>
          <a:p>
            <a:endParaRPr lang="en-US" dirty="0"/>
          </a:p>
        </p:txBody>
      </p:sp>
      <p:sp>
        <p:nvSpPr>
          <p:cNvPr id="3" name="TextBox 2">
            <a:extLst>
              <a:ext uri="{FF2B5EF4-FFF2-40B4-BE49-F238E27FC236}">
                <a16:creationId xmlns:a16="http://schemas.microsoft.com/office/drawing/2014/main" id="{73EB1538-2B5F-EBC7-14ED-3AD1ECF59D0E}"/>
              </a:ext>
            </a:extLst>
          </p:cNvPr>
          <p:cNvSpPr txBox="1"/>
          <p:nvPr/>
        </p:nvSpPr>
        <p:spPr>
          <a:xfrm>
            <a:off x="614140" y="2174352"/>
            <a:ext cx="916029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chemeClr val="bg1"/>
                </a:solidFill>
                <a:ea typeface="+mn-lt"/>
                <a:cs typeface="+mn-lt"/>
              </a:rPr>
              <a:t>Information Retrieval Specialists and other methodologists are an integral part of re</a:t>
            </a:r>
            <a:r>
              <a:rPr lang="en-GB" sz="2800" b="1" dirty="0">
                <a:solidFill>
                  <a:schemeClr val="bg1"/>
                </a:solidFill>
                <a:ea typeface="+mn-lt"/>
                <a:cs typeface="+mn-lt"/>
              </a:rPr>
              <a:t>search</a:t>
            </a:r>
            <a:r>
              <a:rPr lang="en-GB" sz="2800" dirty="0">
                <a:solidFill>
                  <a:schemeClr val="bg1"/>
                </a:solidFill>
                <a:ea typeface="+mn-lt"/>
                <a:cs typeface="+mn-lt"/>
              </a:rPr>
              <a:t> but may find it difficult to undertake research or progress their careers in their current positions. Lack of advancement of research methods may slow research overall.</a:t>
            </a:r>
            <a:endParaRPr lang="en-US" sz="2800" dirty="0">
              <a:solidFill>
                <a:schemeClr val="bg1"/>
              </a:solidFill>
            </a:endParaRPr>
          </a:p>
        </p:txBody>
      </p:sp>
      <p:pic>
        <p:nvPicPr>
          <p:cNvPr id="6" name="Picture 5" descr="A close-up of a black background&#10;&#10;Description automatically generated">
            <a:extLst>
              <a:ext uri="{FF2B5EF4-FFF2-40B4-BE49-F238E27FC236}">
                <a16:creationId xmlns:a16="http://schemas.microsoft.com/office/drawing/2014/main" id="{BC13435A-D710-7BFF-717C-7597EDEF1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613543"/>
            <a:ext cx="3657600" cy="64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64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A670-2C0B-6459-613C-A013C75ACB64}"/>
              </a:ext>
            </a:extLst>
          </p:cNvPr>
          <p:cNvSpPr>
            <a:spLocks noGrp="1"/>
          </p:cNvSpPr>
          <p:nvPr>
            <p:ph type="title"/>
          </p:nvPr>
        </p:nvSpPr>
        <p:spPr/>
        <p:txBody>
          <a:bodyPr/>
          <a:lstStyle/>
          <a:p>
            <a:r>
              <a:rPr lang="en-GB" dirty="0"/>
              <a:t>Aims</a:t>
            </a:r>
          </a:p>
        </p:txBody>
      </p:sp>
      <p:sp>
        <p:nvSpPr>
          <p:cNvPr id="3" name="Text Placeholder 2">
            <a:extLst>
              <a:ext uri="{FF2B5EF4-FFF2-40B4-BE49-F238E27FC236}">
                <a16:creationId xmlns:a16="http://schemas.microsoft.com/office/drawing/2014/main" id="{CE23BA12-C8E6-C719-EA01-44AA77687FEB}"/>
              </a:ext>
            </a:extLst>
          </p:cNvPr>
          <p:cNvSpPr>
            <a:spLocks noGrp="1"/>
          </p:cNvSpPr>
          <p:nvPr>
            <p:ph type="body" sz="quarter" idx="11"/>
          </p:nvPr>
        </p:nvSpPr>
        <p:spPr>
          <a:xfrm>
            <a:off x="609600" y="2175408"/>
            <a:ext cx="10972800" cy="2992493"/>
          </a:xfrm>
        </p:spPr>
        <p:txBody>
          <a:bodyPr vert="horz" lIns="0" tIns="0" rIns="0" bIns="0" rtlCol="0" anchor="t">
            <a:normAutofit/>
          </a:bodyPr>
          <a:lstStyle/>
          <a:p>
            <a:pPr marL="457200" indent="-457200">
              <a:lnSpc>
                <a:spcPct val="107000"/>
              </a:lnSpc>
              <a:spcAft>
                <a:spcPts val="800"/>
              </a:spcAft>
              <a:buFont typeface="Arial" panose="020B0604020202020204" pitchFamily="34" charset="0"/>
              <a:buChar char="•"/>
            </a:pPr>
            <a:r>
              <a:rPr lang="en-NZ" b="1" dirty="0"/>
              <a:t>Identify barriers and enablers </a:t>
            </a:r>
            <a:r>
              <a:rPr lang="en-NZ" dirty="0"/>
              <a:t>to career progression and methodological research for UK-based </a:t>
            </a:r>
            <a:r>
              <a:rPr lang="en-GB" dirty="0"/>
              <a:t>information retrieval specialists</a:t>
            </a:r>
            <a:r>
              <a:rPr lang="en-NZ" dirty="0"/>
              <a:t> in health and social care </a:t>
            </a:r>
          </a:p>
          <a:p>
            <a:pPr marL="457200" lvl="0" indent="-457200">
              <a:lnSpc>
                <a:spcPct val="107000"/>
              </a:lnSpc>
              <a:spcAft>
                <a:spcPts val="800"/>
              </a:spcAft>
              <a:buFont typeface="Arial" panose="020B0604020202020204" pitchFamily="34" charset="0"/>
              <a:buChar char="•"/>
            </a:pPr>
            <a:r>
              <a:rPr lang="en-NZ" b="1" dirty="0"/>
              <a:t>I</a:t>
            </a:r>
            <a:r>
              <a:rPr lang="en-GB" b="1" dirty="0" err="1"/>
              <a:t>dentify</a:t>
            </a:r>
            <a:r>
              <a:rPr lang="en-GB" b="1" dirty="0"/>
              <a:t> solutions </a:t>
            </a:r>
            <a:r>
              <a:rPr lang="en-GB" dirty="0"/>
              <a:t>to the reported barriers</a:t>
            </a:r>
          </a:p>
        </p:txBody>
      </p:sp>
      <p:sp>
        <p:nvSpPr>
          <p:cNvPr id="4" name="Footer Placeholder 3">
            <a:extLst>
              <a:ext uri="{FF2B5EF4-FFF2-40B4-BE49-F238E27FC236}">
                <a16:creationId xmlns:a16="http://schemas.microsoft.com/office/drawing/2014/main" id="{2576CB44-2FBE-AAB4-125E-0FE6B48ACC0C}"/>
              </a:ext>
            </a:extLst>
          </p:cNvPr>
          <p:cNvSpPr>
            <a:spLocks noGrp="1"/>
          </p:cNvSpPr>
          <p:nvPr>
            <p:ph type="ftr" sz="quarter" idx="10"/>
          </p:nvPr>
        </p:nvSpPr>
        <p:spPr/>
        <p:txBody>
          <a:bodyPr/>
          <a:lstStyle/>
          <a:p>
            <a:endParaRPr lang="en-US" dirty="0"/>
          </a:p>
        </p:txBody>
      </p:sp>
      <p:pic>
        <p:nvPicPr>
          <p:cNvPr id="6" name="Picture 5" descr="A close-up of a black background&#10;&#10;Description automatically generated">
            <a:extLst>
              <a:ext uri="{FF2B5EF4-FFF2-40B4-BE49-F238E27FC236}">
                <a16:creationId xmlns:a16="http://schemas.microsoft.com/office/drawing/2014/main" id="{51C17828-42F0-C2AF-7BE6-6F738BA83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613543"/>
            <a:ext cx="3657600" cy="64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41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artoon checklist and pencil">
            <a:extLst>
              <a:ext uri="{FF2B5EF4-FFF2-40B4-BE49-F238E27FC236}">
                <a16:creationId xmlns:a16="http://schemas.microsoft.com/office/drawing/2014/main" id="{3847144B-FB00-4767-8839-4C965D4A7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229" y="1237598"/>
            <a:ext cx="2921171" cy="2190879"/>
          </a:xfrm>
          <a:prstGeom prst="rect">
            <a:avLst/>
          </a:prstGeom>
        </p:spPr>
      </p:pic>
      <p:sp>
        <p:nvSpPr>
          <p:cNvPr id="2" name="Title 1">
            <a:extLst>
              <a:ext uri="{FF2B5EF4-FFF2-40B4-BE49-F238E27FC236}">
                <a16:creationId xmlns:a16="http://schemas.microsoft.com/office/drawing/2014/main" id="{DAD3A670-2C0B-6459-613C-A013C75ACB64}"/>
              </a:ext>
            </a:extLst>
          </p:cNvPr>
          <p:cNvSpPr>
            <a:spLocks noGrp="1"/>
          </p:cNvSpPr>
          <p:nvPr>
            <p:ph type="title"/>
          </p:nvPr>
        </p:nvSpPr>
        <p:spPr/>
        <p:txBody>
          <a:bodyPr/>
          <a:lstStyle/>
          <a:p>
            <a:r>
              <a:rPr lang="en-GB" dirty="0"/>
              <a:t>Methods and Results 1</a:t>
            </a:r>
          </a:p>
        </p:txBody>
      </p:sp>
      <p:sp>
        <p:nvSpPr>
          <p:cNvPr id="3" name="Text Placeholder 2">
            <a:extLst>
              <a:ext uri="{FF2B5EF4-FFF2-40B4-BE49-F238E27FC236}">
                <a16:creationId xmlns:a16="http://schemas.microsoft.com/office/drawing/2014/main" id="{CE23BA12-C8E6-C719-EA01-44AA77687FEB}"/>
              </a:ext>
            </a:extLst>
          </p:cNvPr>
          <p:cNvSpPr>
            <a:spLocks noGrp="1"/>
          </p:cNvSpPr>
          <p:nvPr>
            <p:ph type="body" sz="quarter" idx="11"/>
          </p:nvPr>
        </p:nvSpPr>
        <p:spPr>
          <a:xfrm>
            <a:off x="258679" y="1483592"/>
            <a:ext cx="9963150" cy="1947447"/>
          </a:xfrm>
        </p:spPr>
        <p:txBody>
          <a:bodyPr vert="horz" lIns="0" tIns="0" rIns="0" bIns="0" rtlCol="0" anchor="t">
            <a:normAutofit/>
          </a:bodyPr>
          <a:lstStyle/>
          <a:p>
            <a:pPr>
              <a:lnSpc>
                <a:spcPct val="107000"/>
              </a:lnSpc>
              <a:spcAft>
                <a:spcPts val="800"/>
              </a:spcAft>
              <a:buFont typeface="Arial" panose="020B0604020202020204" pitchFamily="34" charset="0"/>
              <a:buChar char="•"/>
            </a:pPr>
            <a:r>
              <a:rPr lang="en-GB" dirty="0"/>
              <a:t>Survey (March – April 2023)</a:t>
            </a:r>
          </a:p>
          <a:p>
            <a:pPr lvl="1">
              <a:lnSpc>
                <a:spcPct val="107000"/>
              </a:lnSpc>
              <a:spcAft>
                <a:spcPts val="800"/>
              </a:spcAft>
            </a:pPr>
            <a:r>
              <a:rPr lang="en-GB" dirty="0"/>
              <a:t>Demographic and career history information</a:t>
            </a:r>
          </a:p>
          <a:p>
            <a:pPr lvl="1">
              <a:lnSpc>
                <a:spcPct val="107000"/>
              </a:lnSpc>
              <a:spcAft>
                <a:spcPts val="800"/>
              </a:spcAft>
            </a:pPr>
            <a:r>
              <a:rPr lang="en-GB" dirty="0"/>
              <a:t>Barriers and enablers to career progression and research</a:t>
            </a:r>
            <a:endParaRPr lang="en-GB" dirty="0">
              <a:ea typeface="Source Sans Pro"/>
            </a:endParaRPr>
          </a:p>
          <a:p>
            <a:pPr marL="0" indent="0">
              <a:lnSpc>
                <a:spcPct val="107000"/>
              </a:lnSpc>
              <a:spcAft>
                <a:spcPts val="800"/>
              </a:spcAft>
              <a:buNone/>
            </a:pPr>
            <a:endParaRPr lang="en-NZ" dirty="0"/>
          </a:p>
        </p:txBody>
      </p:sp>
      <p:sp>
        <p:nvSpPr>
          <p:cNvPr id="4" name="Footer Placeholder 3">
            <a:extLst>
              <a:ext uri="{FF2B5EF4-FFF2-40B4-BE49-F238E27FC236}">
                <a16:creationId xmlns:a16="http://schemas.microsoft.com/office/drawing/2014/main" id="{2576CB44-2FBE-AAB4-125E-0FE6B48ACC0C}"/>
              </a:ext>
            </a:extLst>
          </p:cNvPr>
          <p:cNvSpPr>
            <a:spLocks noGrp="1"/>
          </p:cNvSpPr>
          <p:nvPr>
            <p:ph type="ftr" sz="quarter" idx="10"/>
          </p:nvPr>
        </p:nvSpPr>
        <p:spPr/>
        <p:txBody>
          <a:bodyPr/>
          <a:lstStyle/>
          <a:p>
            <a:endParaRPr lang="en-US" dirty="0"/>
          </a:p>
        </p:txBody>
      </p:sp>
      <p:grpSp>
        <p:nvGrpSpPr>
          <p:cNvPr id="16" name="Group 15">
            <a:extLst>
              <a:ext uri="{FF2B5EF4-FFF2-40B4-BE49-F238E27FC236}">
                <a16:creationId xmlns:a16="http://schemas.microsoft.com/office/drawing/2014/main" id="{2EEA3455-1919-9183-F524-5C069D0AF861}"/>
              </a:ext>
            </a:extLst>
          </p:cNvPr>
          <p:cNvGrpSpPr/>
          <p:nvPr/>
        </p:nvGrpSpPr>
        <p:grpSpPr>
          <a:xfrm>
            <a:off x="228600" y="3744959"/>
            <a:ext cx="11353800" cy="2065122"/>
            <a:chOff x="228600" y="3744959"/>
            <a:chExt cx="11353800" cy="2065122"/>
          </a:xfrm>
        </p:grpSpPr>
        <p:pic>
          <p:nvPicPr>
            <p:cNvPr id="10" name="Picture 9" descr="Woman looking at computer screen">
              <a:extLst>
                <a:ext uri="{FF2B5EF4-FFF2-40B4-BE49-F238E27FC236}">
                  <a16:creationId xmlns:a16="http://schemas.microsoft.com/office/drawing/2014/main" id="{6FD5B2F3-15FE-965A-52EE-05EA59F3D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1229" y="3827485"/>
              <a:ext cx="2921171" cy="1947447"/>
            </a:xfrm>
            <a:prstGeom prst="rect">
              <a:avLst/>
            </a:prstGeom>
          </p:spPr>
        </p:pic>
        <p:sp>
          <p:nvSpPr>
            <p:cNvPr id="15" name="Text Placeholder 2">
              <a:extLst>
                <a:ext uri="{FF2B5EF4-FFF2-40B4-BE49-F238E27FC236}">
                  <a16:creationId xmlns:a16="http://schemas.microsoft.com/office/drawing/2014/main" id="{645AE6DB-0CCC-2D84-8762-620CC73A4195}"/>
                </a:ext>
              </a:extLst>
            </p:cNvPr>
            <p:cNvSpPr txBox="1">
              <a:spLocks/>
            </p:cNvSpPr>
            <p:nvPr/>
          </p:nvSpPr>
          <p:spPr>
            <a:xfrm>
              <a:off x="228600" y="3744959"/>
              <a:ext cx="9963150" cy="2065122"/>
            </a:xfrm>
            <a:prstGeom prst="rect">
              <a:avLst/>
            </a:prstGeom>
          </p:spPr>
          <p:txBody>
            <a:bodyPr vert="horz" lIns="0" tIns="0" rIns="0" bIns="0" rtlCol="0" anchor="t">
              <a:normAutofit/>
            </a:bodyPr>
            <a:lstStyle>
              <a:lvl1pPr marL="514350" indent="-514350" algn="l" defTabSz="914400" rtl="0" eaLnBrk="1" latinLnBrk="0" hangingPunct="1">
                <a:spcBef>
                  <a:spcPts val="1200"/>
                </a:spcBef>
                <a:spcAft>
                  <a:spcPts val="0"/>
                </a:spcAft>
                <a:buClr>
                  <a:schemeClr val="bg1"/>
                </a:buClr>
                <a:buFont typeface="+mj-lt"/>
                <a:buAutoNum type="arabicPeriod"/>
                <a:defRPr sz="3000" kern="1200" spc="-20" baseline="0">
                  <a:solidFill>
                    <a:schemeClr val="bg1"/>
                  </a:solidFill>
                  <a:latin typeface="+mn-lt"/>
                  <a:ea typeface="+mn-ea"/>
                  <a:cs typeface="+mn-cs"/>
                </a:defRPr>
              </a:lvl1pPr>
              <a:lvl2pPr marL="812800" indent="-279400" algn="l" defTabSz="914400" rtl="0" eaLnBrk="1" latinLnBrk="0" hangingPunct="1">
                <a:spcBef>
                  <a:spcPts val="600"/>
                </a:spcBef>
                <a:spcAft>
                  <a:spcPts val="0"/>
                </a:spcAft>
                <a:buClr>
                  <a:schemeClr val="bg1"/>
                </a:buClr>
                <a:buFont typeface="Source Sans Pro" panose="020B0503030403020204" pitchFamily="34" charset="0"/>
                <a:buChar char="–"/>
                <a:defRPr sz="2400" kern="1200" spc="-20" baseline="0">
                  <a:solidFill>
                    <a:schemeClr val="bg1"/>
                  </a:solidFill>
                  <a:latin typeface="+mn-lt"/>
                  <a:ea typeface="+mn-ea"/>
                  <a:cs typeface="+mn-cs"/>
                </a:defRPr>
              </a:lvl2pPr>
              <a:lvl3pPr marL="1079500" indent="-266700" algn="l" defTabSz="914400" rtl="0" eaLnBrk="1" latinLnBrk="0" hangingPunct="1">
                <a:spcBef>
                  <a:spcPts val="900"/>
                </a:spcBef>
                <a:spcAft>
                  <a:spcPts val="0"/>
                </a:spcAft>
                <a:buClr>
                  <a:schemeClr val="bg1"/>
                </a:buClr>
                <a:buFont typeface="Arial" panose="020B0604020202020204" pitchFamily="34" charset="0"/>
                <a:buChar char="•"/>
                <a:defRPr lang="en-US" sz="2000" kern="1200" spc="-20" baseline="0">
                  <a:solidFill>
                    <a:schemeClr val="bg1"/>
                  </a:solidFill>
                  <a:latin typeface="+mn-lt"/>
                  <a:ea typeface="+mn-ea"/>
                  <a:cs typeface="+mn-cs"/>
                </a:defRPr>
              </a:lvl3pPr>
              <a:lvl4pPr marL="1346200" indent="-266700" algn="l" defTabSz="914400" rtl="0" eaLnBrk="1" latinLnBrk="0" hangingPunct="1">
                <a:spcBef>
                  <a:spcPts val="900"/>
                </a:spcBef>
                <a:spcAft>
                  <a:spcPts val="0"/>
                </a:spcAft>
                <a:buClr>
                  <a:schemeClr val="bg1"/>
                </a:buClr>
                <a:buFont typeface="Source Sans Pro" panose="020B0503030403020204" pitchFamily="34" charset="0"/>
                <a:buChar char="–"/>
                <a:defRPr lang="en-US" sz="2000" kern="1200" spc="-20" baseline="0">
                  <a:solidFill>
                    <a:schemeClr val="bg1"/>
                  </a:solidFill>
                  <a:latin typeface="+mn-lt"/>
                  <a:ea typeface="+mn-ea"/>
                  <a:cs typeface="+mn-cs"/>
                </a:defRPr>
              </a:lvl4pPr>
              <a:lvl5pPr marL="1612900" indent="-266700" algn="l" defTabSz="914400" rtl="0" eaLnBrk="1" latinLnBrk="0" hangingPunct="1">
                <a:spcBef>
                  <a:spcPts val="900"/>
                </a:spcBef>
                <a:spcAft>
                  <a:spcPts val="0"/>
                </a:spcAft>
                <a:buClr>
                  <a:schemeClr val="bg1"/>
                </a:buClr>
                <a:buFont typeface="Arial" panose="020B0604020202020204" pitchFamily="34" charset="0"/>
                <a:buChar char="•"/>
                <a:defRPr lang="en-US" sz="2000" kern="1200" spc="-20" baseline="0">
                  <a:solidFill>
                    <a:schemeClr val="bg1"/>
                  </a:solidFill>
                  <a:latin typeface="+mn-lt"/>
                  <a:ea typeface="+mn-ea"/>
                  <a:cs typeface="+mn-cs"/>
                </a:defRPr>
              </a:lvl5pPr>
              <a:lvl6pPr marL="1612900" indent="-266700" algn="l" defTabSz="914400" rtl="0" eaLnBrk="1" latinLnBrk="0" hangingPunct="1">
                <a:spcBef>
                  <a:spcPct val="20000"/>
                </a:spcBef>
                <a:buFont typeface="Arial" pitchFamily="34" charset="0"/>
                <a:buChar char="•"/>
                <a:tabLst/>
                <a:defRPr sz="2000" kern="1200">
                  <a:solidFill>
                    <a:schemeClr val="bg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07000"/>
                </a:lnSpc>
                <a:spcAft>
                  <a:spcPts val="800"/>
                </a:spcAft>
                <a:buFont typeface="Arial" panose="020B0604020202020204" pitchFamily="34" charset="0"/>
                <a:buChar char="•"/>
              </a:pPr>
              <a:r>
                <a:rPr lang="en-GB" sz="3000" spc="-20" dirty="0"/>
                <a:t>Focus group (</a:t>
              </a:r>
              <a:r>
                <a:rPr lang="en-GB" dirty="0"/>
                <a:t>17</a:t>
              </a:r>
              <a:r>
                <a:rPr lang="en-GB" sz="3000" spc="-20" dirty="0"/>
                <a:t> May 2023)</a:t>
              </a:r>
              <a:r>
                <a:rPr lang="en-GB" dirty="0"/>
                <a:t> - online</a:t>
              </a:r>
              <a:endParaRPr lang="en-GB" sz="3000" spc="-20" dirty="0"/>
            </a:p>
            <a:p>
              <a:pPr lvl="1">
                <a:lnSpc>
                  <a:spcPct val="107000"/>
                </a:lnSpc>
                <a:spcAft>
                  <a:spcPts val="800"/>
                </a:spcAft>
              </a:pPr>
              <a:r>
                <a:rPr lang="en-GB" dirty="0"/>
                <a:t>Brainstormed</a:t>
              </a:r>
              <a:r>
                <a:rPr lang="en-GB" sz="2400" spc="-20" dirty="0"/>
                <a:t> solutions to the barriers</a:t>
              </a:r>
              <a:endParaRPr lang="en-GB" sz="2400" spc="-20" dirty="0">
                <a:ea typeface="Source Sans Pro"/>
              </a:endParaRPr>
            </a:p>
            <a:p>
              <a:pPr lvl="1">
                <a:lnSpc>
                  <a:spcPct val="107000"/>
                </a:lnSpc>
                <a:spcAft>
                  <a:spcPts val="800"/>
                </a:spcAft>
              </a:pPr>
              <a:endParaRPr lang="en-GB" dirty="0"/>
            </a:p>
            <a:p>
              <a:pPr marL="0" indent="0">
                <a:lnSpc>
                  <a:spcPct val="107000"/>
                </a:lnSpc>
                <a:spcAft>
                  <a:spcPts val="800"/>
                </a:spcAft>
                <a:buFont typeface="+mj-lt"/>
                <a:buNone/>
              </a:pPr>
              <a:endParaRPr lang="en-NZ" dirty="0"/>
            </a:p>
          </p:txBody>
        </p:sp>
      </p:grpSp>
      <p:pic>
        <p:nvPicPr>
          <p:cNvPr id="6" name="Picture 5" descr="A close-up of a black background&#10;&#10;Description automatically generated">
            <a:extLst>
              <a:ext uri="{FF2B5EF4-FFF2-40B4-BE49-F238E27FC236}">
                <a16:creationId xmlns:a16="http://schemas.microsoft.com/office/drawing/2014/main" id="{24409DD9-D759-CF81-3A3E-67154B5C55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613543"/>
            <a:ext cx="3657600" cy="6472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9CCF9F-6A2D-5FE8-B66A-9449665CCD4A}"/>
              </a:ext>
            </a:extLst>
          </p:cNvPr>
          <p:cNvSpPr txBox="1"/>
          <p:nvPr/>
        </p:nvSpPr>
        <p:spPr>
          <a:xfrm>
            <a:off x="5240254" y="1429869"/>
            <a:ext cx="6096000" cy="553998"/>
          </a:xfrm>
          <a:prstGeom prst="rect">
            <a:avLst/>
          </a:prstGeom>
          <a:noFill/>
        </p:spPr>
        <p:txBody>
          <a:bodyPr wrap="square">
            <a:spAutoFit/>
          </a:bodyPr>
          <a:lstStyle/>
          <a:p>
            <a:r>
              <a:rPr lang="en-GB" sz="3000" spc="-20" dirty="0">
                <a:solidFill>
                  <a:schemeClr val="bg1"/>
                </a:solidFill>
              </a:rPr>
              <a:t>(n = 170)</a:t>
            </a:r>
          </a:p>
        </p:txBody>
      </p:sp>
      <p:sp>
        <p:nvSpPr>
          <p:cNvPr id="9" name="TextBox 8">
            <a:extLst>
              <a:ext uri="{FF2B5EF4-FFF2-40B4-BE49-F238E27FC236}">
                <a16:creationId xmlns:a16="http://schemas.microsoft.com/office/drawing/2014/main" id="{E4A6B80D-CDE8-EBDE-08DE-73EF47886988}"/>
              </a:ext>
            </a:extLst>
          </p:cNvPr>
          <p:cNvSpPr txBox="1"/>
          <p:nvPr/>
        </p:nvSpPr>
        <p:spPr>
          <a:xfrm>
            <a:off x="6394139" y="3689703"/>
            <a:ext cx="3127232" cy="553998"/>
          </a:xfrm>
          <a:prstGeom prst="rect">
            <a:avLst/>
          </a:prstGeom>
          <a:noFill/>
        </p:spPr>
        <p:txBody>
          <a:bodyPr wrap="square">
            <a:spAutoFit/>
          </a:bodyPr>
          <a:lstStyle/>
          <a:p>
            <a:r>
              <a:rPr lang="en-GB" sz="3000" spc="-20" dirty="0">
                <a:solidFill>
                  <a:schemeClr val="bg1"/>
                </a:solidFill>
              </a:rPr>
              <a:t>(n = 14)</a:t>
            </a:r>
          </a:p>
        </p:txBody>
      </p:sp>
    </p:spTree>
    <p:extLst>
      <p:ext uri="{BB962C8B-B14F-4D97-AF65-F5344CB8AC3E}">
        <p14:creationId xmlns:p14="http://schemas.microsoft.com/office/powerpoint/2010/main" val="265515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A670-2C0B-6459-613C-A013C75ACB64}"/>
              </a:ext>
            </a:extLst>
          </p:cNvPr>
          <p:cNvSpPr>
            <a:spLocks noGrp="1"/>
          </p:cNvSpPr>
          <p:nvPr>
            <p:ph type="title"/>
          </p:nvPr>
        </p:nvSpPr>
        <p:spPr/>
        <p:txBody>
          <a:bodyPr/>
          <a:lstStyle/>
          <a:p>
            <a:r>
              <a:rPr lang="en-GB" dirty="0"/>
              <a:t>Results 2 – Survey respondents</a:t>
            </a:r>
            <a:endParaRPr lang="en-US" dirty="0"/>
          </a:p>
        </p:txBody>
      </p:sp>
      <p:sp>
        <p:nvSpPr>
          <p:cNvPr id="4" name="Footer Placeholder 3">
            <a:extLst>
              <a:ext uri="{FF2B5EF4-FFF2-40B4-BE49-F238E27FC236}">
                <a16:creationId xmlns:a16="http://schemas.microsoft.com/office/drawing/2014/main" id="{2576CB44-2FBE-AAB4-125E-0FE6B48ACC0C}"/>
              </a:ext>
            </a:extLst>
          </p:cNvPr>
          <p:cNvSpPr>
            <a:spLocks noGrp="1"/>
          </p:cNvSpPr>
          <p:nvPr>
            <p:ph type="ftr" sz="quarter" idx="10"/>
          </p:nvPr>
        </p:nvSpPr>
        <p:spPr/>
        <p:txBody>
          <a:bodyPr/>
          <a:lstStyle/>
          <a:p>
            <a:endParaRPr lang="en-US" dirty="0"/>
          </a:p>
        </p:txBody>
      </p:sp>
      <p:sp>
        <p:nvSpPr>
          <p:cNvPr id="6" name="TextBox 5">
            <a:extLst>
              <a:ext uri="{FF2B5EF4-FFF2-40B4-BE49-F238E27FC236}">
                <a16:creationId xmlns:a16="http://schemas.microsoft.com/office/drawing/2014/main" id="{87A4D3F0-01C4-C683-712C-2F577588D3A3}"/>
              </a:ext>
            </a:extLst>
          </p:cNvPr>
          <p:cNvSpPr txBox="1"/>
          <p:nvPr/>
        </p:nvSpPr>
        <p:spPr>
          <a:xfrm>
            <a:off x="2588171" y="1095979"/>
            <a:ext cx="35390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Source Sans Pro"/>
              </a:rPr>
              <a:t>Sector</a:t>
            </a:r>
            <a:endParaRPr lang="en-US"/>
          </a:p>
        </p:txBody>
      </p:sp>
      <p:pic>
        <p:nvPicPr>
          <p:cNvPr id="8" name="Picture 7" descr="A pie chart with text and numbers&#10;&#10;Description automatically generated">
            <a:extLst>
              <a:ext uri="{FF2B5EF4-FFF2-40B4-BE49-F238E27FC236}">
                <a16:creationId xmlns:a16="http://schemas.microsoft.com/office/drawing/2014/main" id="{CD723DF1-ACC6-5EDD-E264-D4452ADC54E3}"/>
              </a:ext>
            </a:extLst>
          </p:cNvPr>
          <p:cNvPicPr>
            <a:picLocks noChangeAspect="1"/>
          </p:cNvPicPr>
          <p:nvPr/>
        </p:nvPicPr>
        <p:blipFill>
          <a:blip r:embed="rId4"/>
          <a:stretch>
            <a:fillRect/>
          </a:stretch>
        </p:blipFill>
        <p:spPr>
          <a:xfrm>
            <a:off x="178329" y="1632516"/>
            <a:ext cx="5868644" cy="3406272"/>
          </a:xfrm>
          <a:prstGeom prst="rect">
            <a:avLst/>
          </a:prstGeom>
        </p:spPr>
      </p:pic>
      <p:pic>
        <p:nvPicPr>
          <p:cNvPr id="3" name="Picture 2" descr="A graph of a number of responders&#10;&#10;Description automatically generated">
            <a:extLst>
              <a:ext uri="{FF2B5EF4-FFF2-40B4-BE49-F238E27FC236}">
                <a16:creationId xmlns:a16="http://schemas.microsoft.com/office/drawing/2014/main" id="{8A5E9E18-E292-0408-6486-2010292019EB}"/>
              </a:ext>
            </a:extLst>
          </p:cNvPr>
          <p:cNvPicPr>
            <a:picLocks noChangeAspect="1"/>
          </p:cNvPicPr>
          <p:nvPr/>
        </p:nvPicPr>
        <p:blipFill>
          <a:blip r:embed="rId5"/>
          <a:stretch>
            <a:fillRect/>
          </a:stretch>
        </p:blipFill>
        <p:spPr>
          <a:xfrm>
            <a:off x="6228348" y="1632028"/>
            <a:ext cx="5680910" cy="3413469"/>
          </a:xfrm>
          <a:prstGeom prst="rect">
            <a:avLst/>
          </a:prstGeom>
        </p:spPr>
      </p:pic>
      <p:sp>
        <p:nvSpPr>
          <p:cNvPr id="9" name="TextBox 8">
            <a:extLst>
              <a:ext uri="{FF2B5EF4-FFF2-40B4-BE49-F238E27FC236}">
                <a16:creationId xmlns:a16="http://schemas.microsoft.com/office/drawing/2014/main" id="{87383CDD-8168-5F97-EBD0-338C8109F2AC}"/>
              </a:ext>
            </a:extLst>
          </p:cNvPr>
          <p:cNvSpPr txBox="1"/>
          <p:nvPr/>
        </p:nvSpPr>
        <p:spPr>
          <a:xfrm>
            <a:off x="7660105" y="1062789"/>
            <a:ext cx="31643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ea typeface="Source Sans Pro"/>
              </a:rPr>
              <a:t>Length of time as IRS</a:t>
            </a:r>
            <a:endParaRPr lang="en-GB" sz="2400" dirty="0">
              <a:solidFill>
                <a:schemeClr val="bg1"/>
              </a:solidFill>
            </a:endParaRPr>
          </a:p>
        </p:txBody>
      </p:sp>
      <p:pic>
        <p:nvPicPr>
          <p:cNvPr id="12" name="Picture 11" descr="A close-up of a black background&#10;&#10;Description automatically generated">
            <a:extLst>
              <a:ext uri="{FF2B5EF4-FFF2-40B4-BE49-F238E27FC236}">
                <a16:creationId xmlns:a16="http://schemas.microsoft.com/office/drawing/2014/main" id="{C6B88C86-BA26-DC0D-FCC4-4365CA09C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613543"/>
            <a:ext cx="3657600" cy="647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DCA3C5-D1D3-F672-0658-F61041FBD92D}"/>
              </a:ext>
            </a:extLst>
          </p:cNvPr>
          <p:cNvSpPr txBox="1"/>
          <p:nvPr/>
        </p:nvSpPr>
        <p:spPr>
          <a:xfrm>
            <a:off x="7502769" y="51483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ea typeface="Source Sans Pro"/>
              </a:rPr>
              <a:t>Number of respondents</a:t>
            </a:r>
          </a:p>
        </p:txBody>
      </p:sp>
      <p:sp>
        <p:nvSpPr>
          <p:cNvPr id="7" name="TextBox 6">
            <a:extLst>
              <a:ext uri="{FF2B5EF4-FFF2-40B4-BE49-F238E27FC236}">
                <a16:creationId xmlns:a16="http://schemas.microsoft.com/office/drawing/2014/main" id="{72838918-ACB0-F0B1-3B3B-C434FCA3CDB1}"/>
              </a:ext>
            </a:extLst>
          </p:cNvPr>
          <p:cNvSpPr txBox="1"/>
          <p:nvPr/>
        </p:nvSpPr>
        <p:spPr>
          <a:xfrm>
            <a:off x="341923" y="5099538"/>
            <a:ext cx="36908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ea typeface="Source Sans Pro"/>
              </a:rPr>
              <a:t>Numbers of respondents by sector</a:t>
            </a:r>
          </a:p>
        </p:txBody>
      </p:sp>
    </p:spTree>
    <p:extLst>
      <p:ext uri="{BB962C8B-B14F-4D97-AF65-F5344CB8AC3E}">
        <p14:creationId xmlns:p14="http://schemas.microsoft.com/office/powerpoint/2010/main" val="3684759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a16="http://schemas.microsoft.com/office/drawing/2014/main" xmlns:adec="http://schemas.microsoft.com/office/drawing/2017/decorative">
      <p:transition>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A670-2C0B-6459-613C-A013C75ACB64}"/>
              </a:ext>
            </a:extLst>
          </p:cNvPr>
          <p:cNvSpPr>
            <a:spLocks noGrp="1"/>
          </p:cNvSpPr>
          <p:nvPr>
            <p:ph type="title"/>
          </p:nvPr>
        </p:nvSpPr>
        <p:spPr/>
        <p:txBody>
          <a:bodyPr/>
          <a:lstStyle/>
          <a:p>
            <a:r>
              <a:rPr lang="en-GB" dirty="0"/>
              <a:t>Results 3 – Barriers and Enablers</a:t>
            </a:r>
          </a:p>
        </p:txBody>
      </p:sp>
      <p:sp>
        <p:nvSpPr>
          <p:cNvPr id="4" name="Footer Placeholder 3">
            <a:extLst>
              <a:ext uri="{FF2B5EF4-FFF2-40B4-BE49-F238E27FC236}">
                <a16:creationId xmlns:a16="http://schemas.microsoft.com/office/drawing/2014/main" id="{2576CB44-2FBE-AAB4-125E-0FE6B48ACC0C}"/>
              </a:ext>
            </a:extLst>
          </p:cNvPr>
          <p:cNvSpPr>
            <a:spLocks noGrp="1"/>
          </p:cNvSpPr>
          <p:nvPr>
            <p:ph type="ftr" sz="quarter" idx="10"/>
          </p:nvPr>
        </p:nvSpPr>
        <p:spPr/>
        <p:txBody>
          <a:bodyPr/>
          <a:lstStyle/>
          <a:p>
            <a:endParaRPr lang="en-US" dirty="0"/>
          </a:p>
        </p:txBody>
      </p:sp>
      <p:pic>
        <p:nvPicPr>
          <p:cNvPr id="5" name="Picture 4" descr="A close-up of a black background&#10;&#10;Description automatically generated">
            <a:extLst>
              <a:ext uri="{FF2B5EF4-FFF2-40B4-BE49-F238E27FC236}">
                <a16:creationId xmlns:a16="http://schemas.microsoft.com/office/drawing/2014/main" id="{39599465-10FC-A844-DA8B-1A52DF661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613543"/>
            <a:ext cx="3657600" cy="647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8D7ABC-104F-E16E-5688-7C3B484973E4}"/>
              </a:ext>
            </a:extLst>
          </p:cNvPr>
          <p:cNvSpPr txBox="1"/>
          <p:nvPr/>
        </p:nvSpPr>
        <p:spPr>
          <a:xfrm>
            <a:off x="1947204" y="1271382"/>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000" spc="-20" dirty="0">
                <a:solidFill>
                  <a:schemeClr val="bg1"/>
                </a:solidFill>
              </a:rPr>
              <a:t>Barriers</a:t>
            </a:r>
          </a:p>
        </p:txBody>
      </p:sp>
      <p:sp>
        <p:nvSpPr>
          <p:cNvPr id="6" name="TextBox 5">
            <a:extLst>
              <a:ext uri="{FF2B5EF4-FFF2-40B4-BE49-F238E27FC236}">
                <a16:creationId xmlns:a16="http://schemas.microsoft.com/office/drawing/2014/main" id="{024C7464-EE56-901B-36E1-E444D0821756}"/>
              </a:ext>
            </a:extLst>
          </p:cNvPr>
          <p:cNvSpPr txBox="1"/>
          <p:nvPr/>
        </p:nvSpPr>
        <p:spPr>
          <a:xfrm>
            <a:off x="7770394" y="1271227"/>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000" spc="-20" dirty="0">
                <a:solidFill>
                  <a:schemeClr val="bg1"/>
                </a:solidFill>
              </a:rPr>
              <a:t>Enablers</a:t>
            </a:r>
          </a:p>
        </p:txBody>
      </p:sp>
      <p:sp>
        <p:nvSpPr>
          <p:cNvPr id="7" name="TextBox 6">
            <a:extLst>
              <a:ext uri="{FF2B5EF4-FFF2-40B4-BE49-F238E27FC236}">
                <a16:creationId xmlns:a16="http://schemas.microsoft.com/office/drawing/2014/main" id="{0063E42A-70D8-673D-A137-A7C758FE41D2}"/>
              </a:ext>
            </a:extLst>
          </p:cNvPr>
          <p:cNvSpPr txBox="1"/>
          <p:nvPr/>
        </p:nvSpPr>
        <p:spPr>
          <a:xfrm>
            <a:off x="886328" y="2063340"/>
            <a:ext cx="540814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spc="-20" dirty="0">
                <a:solidFill>
                  <a:schemeClr val="bg1"/>
                </a:solidFill>
              </a:rPr>
              <a:t>Isolation</a:t>
            </a:r>
          </a:p>
          <a:p>
            <a:pPr marL="285750" indent="-285750">
              <a:buFont typeface="Arial"/>
              <a:buChar char="•"/>
            </a:pPr>
            <a:endParaRPr lang="en-GB" sz="2400" spc="-20" dirty="0">
              <a:solidFill>
                <a:schemeClr val="bg1"/>
              </a:solidFill>
            </a:endParaRPr>
          </a:p>
          <a:p>
            <a:pPr marL="285750" indent="-285750">
              <a:buFont typeface="Arial"/>
              <a:buChar char="•"/>
            </a:pPr>
            <a:r>
              <a:rPr lang="en-GB" sz="2400" spc="-20" dirty="0">
                <a:solidFill>
                  <a:schemeClr val="bg1"/>
                </a:solidFill>
              </a:rPr>
              <a:t>Skill set not being valued by organisation</a:t>
            </a:r>
          </a:p>
          <a:p>
            <a:pPr marL="285750" indent="-285750">
              <a:buFont typeface="Arial"/>
              <a:buChar char="•"/>
            </a:pPr>
            <a:endParaRPr lang="en-GB" sz="2400" spc="-20" dirty="0">
              <a:solidFill>
                <a:schemeClr val="bg1"/>
              </a:solidFill>
            </a:endParaRPr>
          </a:p>
          <a:p>
            <a:pPr marL="285750" indent="-285750">
              <a:buFont typeface="Arial"/>
              <a:buChar char="•"/>
            </a:pPr>
            <a:r>
              <a:rPr lang="en-GB" sz="2400" spc="-20" dirty="0">
                <a:solidFill>
                  <a:schemeClr val="bg1"/>
                </a:solidFill>
              </a:rPr>
              <a:t>Lack of recognition despite contribution</a:t>
            </a:r>
          </a:p>
          <a:p>
            <a:pPr marL="285750" indent="-285750">
              <a:buFont typeface="Arial"/>
              <a:buChar char="•"/>
            </a:pPr>
            <a:endParaRPr lang="en-GB" sz="3000" spc="-20" dirty="0">
              <a:solidFill>
                <a:schemeClr val="bg1"/>
              </a:solidFill>
            </a:endParaRPr>
          </a:p>
          <a:p>
            <a:pPr marL="285750" indent="-285750">
              <a:buFont typeface="Arial"/>
              <a:buChar char="•"/>
            </a:pPr>
            <a:endParaRPr lang="en-GB" dirty="0">
              <a:solidFill>
                <a:schemeClr val="bg1"/>
              </a:solidFill>
              <a:ea typeface="Source Sans Pro"/>
            </a:endParaRPr>
          </a:p>
        </p:txBody>
      </p:sp>
      <p:sp>
        <p:nvSpPr>
          <p:cNvPr id="8" name="TextBox 7">
            <a:extLst>
              <a:ext uri="{FF2B5EF4-FFF2-40B4-BE49-F238E27FC236}">
                <a16:creationId xmlns:a16="http://schemas.microsoft.com/office/drawing/2014/main" id="{CD25ABAE-2FB1-2326-7854-2934992865C7}"/>
              </a:ext>
            </a:extLst>
          </p:cNvPr>
          <p:cNvSpPr txBox="1"/>
          <p:nvPr/>
        </p:nvSpPr>
        <p:spPr>
          <a:xfrm>
            <a:off x="6824516" y="2063029"/>
            <a:ext cx="475788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spc="-20" dirty="0">
                <a:solidFill>
                  <a:schemeClr val="bg1"/>
                </a:solidFill>
              </a:rPr>
              <a:t>Networking</a:t>
            </a:r>
          </a:p>
          <a:p>
            <a:pPr marL="285750" indent="-285750">
              <a:buFont typeface="Arial"/>
              <a:buChar char="•"/>
            </a:pPr>
            <a:endParaRPr lang="en-GB" sz="2400" spc="-20" dirty="0">
              <a:solidFill>
                <a:schemeClr val="bg1"/>
              </a:solidFill>
            </a:endParaRPr>
          </a:p>
          <a:p>
            <a:pPr marL="285750" indent="-285750">
              <a:buFont typeface="Arial"/>
              <a:buChar char="•"/>
            </a:pPr>
            <a:r>
              <a:rPr lang="en-GB" sz="2400" spc="-20" dirty="0">
                <a:solidFill>
                  <a:schemeClr val="bg1"/>
                </a:solidFill>
              </a:rPr>
              <a:t>Stay in touch throughout lifecycle of project</a:t>
            </a:r>
          </a:p>
          <a:p>
            <a:pPr marL="285750" indent="-285750">
              <a:buFont typeface="Arial"/>
              <a:buChar char="•"/>
            </a:pPr>
            <a:endParaRPr lang="en-GB" sz="2400" spc="-20" dirty="0">
              <a:solidFill>
                <a:schemeClr val="bg1"/>
              </a:solidFill>
            </a:endParaRPr>
          </a:p>
          <a:p>
            <a:pPr marL="285750" indent="-285750">
              <a:buFont typeface="Arial"/>
              <a:buChar char="•"/>
            </a:pPr>
            <a:r>
              <a:rPr lang="en-GB" sz="2400" spc="-20" dirty="0">
                <a:solidFill>
                  <a:schemeClr val="bg1"/>
                </a:solidFill>
              </a:rPr>
              <a:t>Mentoring/shadowing</a:t>
            </a:r>
          </a:p>
          <a:p>
            <a:pPr marL="285750" indent="-285750">
              <a:buFont typeface="Arial"/>
              <a:buChar char="•"/>
            </a:pPr>
            <a:endParaRPr lang="en-GB" sz="2000" dirty="0">
              <a:solidFill>
                <a:schemeClr val="bg1"/>
              </a:solidFill>
              <a:ea typeface="Source Sans Pro"/>
            </a:endParaRPr>
          </a:p>
          <a:p>
            <a:pPr marL="285750" indent="-285750">
              <a:buFont typeface="Arial"/>
              <a:buChar char="•"/>
            </a:pPr>
            <a:endParaRPr lang="en-GB" sz="2000" dirty="0">
              <a:solidFill>
                <a:schemeClr val="bg1"/>
              </a:solidFill>
              <a:ea typeface="Source Sans Pro"/>
            </a:endParaRPr>
          </a:p>
        </p:txBody>
      </p:sp>
    </p:spTree>
    <p:extLst>
      <p:ext uri="{BB962C8B-B14F-4D97-AF65-F5344CB8AC3E}">
        <p14:creationId xmlns:p14="http://schemas.microsoft.com/office/powerpoint/2010/main" val="194410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Cochrane PowerPoint Template 2023">
  <a:themeElements>
    <a:clrScheme name="Cohrane">
      <a:dk1>
        <a:srgbClr val="000000"/>
      </a:dk1>
      <a:lt1>
        <a:srgbClr val="FFFFFF"/>
      </a:lt1>
      <a:dk2>
        <a:srgbClr val="002D64"/>
      </a:dk2>
      <a:lt2>
        <a:srgbClr val="962D91"/>
      </a:lt2>
      <a:accent1>
        <a:srgbClr val="008CD2"/>
      </a:accent1>
      <a:accent2>
        <a:srgbClr val="E12328"/>
      </a:accent2>
      <a:accent3>
        <a:srgbClr val="00AAAA"/>
      </a:accent3>
      <a:accent4>
        <a:srgbClr val="F58C2D"/>
      </a:accent4>
      <a:accent5>
        <a:srgbClr val="55AF3C"/>
      </a:accent5>
      <a:accent6>
        <a:srgbClr val="DC2882"/>
      </a:accent6>
      <a:hlink>
        <a:srgbClr val="002D64"/>
      </a:hlink>
      <a:folHlink>
        <a:srgbClr val="002D64"/>
      </a:folHlink>
    </a:clrScheme>
    <a:fontScheme name="Custom 3">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175">
          <a:no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F5F5F5"/>
    </a:custClr>
  </a:custClrLst>
  <a:extLst>
    <a:ext uri="{05A4C25C-085E-4340-85A3-A5531E510DB2}">
      <thm15:themeFamily xmlns:thm15="http://schemas.microsoft.com/office/thememl/2012/main" name="119523f Cochrane template 8 June 2023.potx  -  Read-Only" id="{2AE65F2F-68DC-4656-81A8-F3024A61D220}" vid="{413C9400-536B-4F8B-AF50-C37DA0722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Source Sans Pr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4B3D3EB134E64CBC414476A6E2B286" ma:contentTypeVersion="13" ma:contentTypeDescription="Create a new document." ma:contentTypeScope="" ma:versionID="13d353f5580989f349fb8282513c8e18">
  <xsd:schema xmlns:xsd="http://www.w3.org/2001/XMLSchema" xmlns:xs="http://www.w3.org/2001/XMLSchema" xmlns:p="http://schemas.microsoft.com/office/2006/metadata/properties" xmlns:ns2="b9b8ce9b-abfd-4adf-9642-ea3b253911f6" xmlns:ns3="81de88e9-caca-4459-8838-8bec31040bcc" targetNamespace="http://schemas.microsoft.com/office/2006/metadata/properties" ma:root="true" ma:fieldsID="d58d14f9ffc10f1e15634410bb88718c" ns2:_="" ns3:_="">
    <xsd:import namespace="b9b8ce9b-abfd-4adf-9642-ea3b253911f6"/>
    <xsd:import namespace="81de88e9-caca-4459-8838-8bec31040bc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8ce9b-abfd-4adf-9642-ea3b25391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de88e9-caca-4459-8838-8bec31040bc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b8703f8-2f82-46ff-9abe-e18f4ed52dc8}" ma:internalName="TaxCatchAll" ma:showField="CatchAllData" ma:web="81de88e9-caca-4459-8838-8bec31040bc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de88e9-caca-4459-8838-8bec31040bcc" xsi:nil="true"/>
    <lcf76f155ced4ddcb4097134ff3c332f xmlns="b9b8ce9b-abfd-4adf-9642-ea3b253911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FC45E9-921B-4109-A7C2-A3FDA2CEAB8C}">
  <ds:schemaRefs>
    <ds:schemaRef ds:uri="http://schemas.microsoft.com/sharepoint/v3/contenttype/forms"/>
  </ds:schemaRefs>
</ds:datastoreItem>
</file>

<file path=customXml/itemProps2.xml><?xml version="1.0" encoding="utf-8"?>
<ds:datastoreItem xmlns:ds="http://schemas.openxmlformats.org/officeDocument/2006/customXml" ds:itemID="{9208021C-4A6E-4F6C-B205-B9D76F032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8ce9b-abfd-4adf-9642-ea3b253911f6"/>
    <ds:schemaRef ds:uri="81de88e9-caca-4459-8838-8bec31040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6643FB-8BFA-4224-9219-8F986D9666C6}">
  <ds:schemaRefs>
    <ds:schemaRef ds:uri="http://schemas.microsoft.com/office/2006/metadata/properties"/>
    <ds:schemaRef ds:uri="http://schemas.microsoft.com/office/infopath/2007/PartnerControls"/>
    <ds:schemaRef ds:uri="81de88e9-caca-4459-8838-8bec31040bcc"/>
    <ds:schemaRef ds:uri="b9b8ce9b-abfd-4adf-9642-ea3b253911f6"/>
  </ds:schemaRefs>
</ds:datastoreItem>
</file>

<file path=docProps/app.xml><?xml version="1.0" encoding="utf-8"?>
<Properties xmlns="http://schemas.openxmlformats.org/officeDocument/2006/extended-properties" xmlns:vt="http://schemas.openxmlformats.org/officeDocument/2006/docPropsVTypes">
  <Template>Better presentation template</Template>
  <TotalTime>256</TotalTime>
  <Words>971</Words>
  <Application>Microsoft Office PowerPoint</Application>
  <PresentationFormat>Widescreen</PresentationFormat>
  <Paragraphs>90</Paragraphs>
  <Slides>11</Slides>
  <Notes>11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Source Sans Pro</vt:lpstr>
      <vt:lpstr>Source Sans Pro Semibold</vt:lpstr>
      <vt:lpstr>Source Sans Pro Semibold</vt:lpstr>
      <vt:lpstr>Source Sans Pro Black</vt:lpstr>
      <vt:lpstr>Cochrane PowerPoint Template 2023</vt:lpstr>
      <vt:lpstr>Information specialists - barriers and facilitators to career progression and methodology research</vt:lpstr>
      <vt:lpstr>Conflict of interest</vt:lpstr>
      <vt:lpstr>Contents</vt:lpstr>
      <vt:lpstr>Background</vt:lpstr>
      <vt:lpstr>Background</vt:lpstr>
      <vt:lpstr>Aims</vt:lpstr>
      <vt:lpstr>Methods and Results 1</vt:lpstr>
      <vt:lpstr>Results 2 – Survey respondents</vt:lpstr>
      <vt:lpstr>Results 3 – Barriers and Enablers</vt:lpstr>
      <vt:lpstr>Solutions – specific to ‘expert search’ role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slide deck title with white cover</dc:title>
  <dc:creator>Muriah Umoquit</dc:creator>
  <cp:lastModifiedBy>Sheila Wallace</cp:lastModifiedBy>
  <cp:revision>368</cp:revision>
  <cp:lastPrinted>2023-05-11T11:57:53Z</cp:lastPrinted>
  <dcterms:created xsi:type="dcterms:W3CDTF">2023-06-15T13:26:48Z</dcterms:created>
  <dcterms:modified xsi:type="dcterms:W3CDTF">2023-09-03T21:15:59Z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0x010100194B3D3EB134E64CBC414476A6E2B286</vt:lpwstr>
  </property>
  <property fmtid="{D5CDD505-2E9C-101B-9397-08002B2CF9AE}" pid="3" name="MediaServiceImageTags">
    <vt:lpwstr/>
  </property>
</Properties>
</file>